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theme/themeOverride1.xml" ContentType="application/vnd.openxmlformats-officedocument.themeOverr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embeddings/oleObject4.bin" ContentType="application/vnd.openxmlformats-officedocument.oleObject"/>
  <Override PartName="/ppt/diagrams/layout1.xml" ContentType="application/vnd.openxmlformats-officedocument.drawingml.diagramLayout+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bin" ContentType="application/vnd.ms-office.legacyDiagramText"/>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embeddings/oleObject3.bin" ContentType="application/vnd.openxmlformats-officedocument.oleObject"/>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embeddings/oleObject1.bin" ContentType="application/vnd.openxmlformats-officedocument.oleObject"/>
  <Override PartName="/ppt/legacyDocTextInfo.bin" ContentType="application/vnd.ms-office.legacyDocTextInfo"/>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xls" ContentType="application/vnd.ms-exce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embeddings/oleObject2.bin" ContentType="application/vnd.openxmlformats-officedocument.oleObject"/>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6" r:id="rId2"/>
  </p:sldMasterIdLst>
  <p:notesMasterIdLst>
    <p:notesMasterId r:id="rId54"/>
  </p:notesMasterIdLst>
  <p:handoutMasterIdLst>
    <p:handoutMasterId r:id="rId55"/>
  </p:handoutMasterIdLst>
  <p:sldIdLst>
    <p:sldId id="472" r:id="rId3"/>
    <p:sldId id="395" r:id="rId4"/>
    <p:sldId id="473" r:id="rId5"/>
    <p:sldId id="485" r:id="rId6"/>
    <p:sldId id="488" r:id="rId7"/>
    <p:sldId id="486" r:id="rId8"/>
    <p:sldId id="491" r:id="rId9"/>
    <p:sldId id="492" r:id="rId10"/>
    <p:sldId id="518" r:id="rId11"/>
    <p:sldId id="474" r:id="rId12"/>
    <p:sldId id="406" r:id="rId13"/>
    <p:sldId id="407" r:id="rId14"/>
    <p:sldId id="523" r:id="rId15"/>
    <p:sldId id="503" r:id="rId16"/>
    <p:sldId id="504" r:id="rId17"/>
    <p:sldId id="408" r:id="rId18"/>
    <p:sldId id="409" r:id="rId19"/>
    <p:sldId id="517" r:id="rId20"/>
    <p:sldId id="506" r:id="rId21"/>
    <p:sldId id="494" r:id="rId22"/>
    <p:sldId id="475" r:id="rId23"/>
    <p:sldId id="412" r:id="rId24"/>
    <p:sldId id="413" r:id="rId25"/>
    <p:sldId id="497" r:id="rId26"/>
    <p:sldId id="498" r:id="rId27"/>
    <p:sldId id="509" r:id="rId28"/>
    <p:sldId id="499" r:id="rId29"/>
    <p:sldId id="508" r:id="rId30"/>
    <p:sldId id="500" r:id="rId31"/>
    <p:sldId id="502" r:id="rId32"/>
    <p:sldId id="511" r:id="rId33"/>
    <p:sldId id="520" r:id="rId34"/>
    <p:sldId id="396" r:id="rId35"/>
    <p:sldId id="482" r:id="rId36"/>
    <p:sldId id="483" r:id="rId37"/>
    <p:sldId id="484" r:id="rId38"/>
    <p:sldId id="525" r:id="rId39"/>
    <p:sldId id="519" r:id="rId40"/>
    <p:sldId id="414" r:id="rId41"/>
    <p:sldId id="416" r:id="rId42"/>
    <p:sldId id="496" r:id="rId43"/>
    <p:sldId id="522" r:id="rId44"/>
    <p:sldId id="432" r:id="rId45"/>
    <p:sldId id="513" r:id="rId46"/>
    <p:sldId id="434" r:id="rId47"/>
    <p:sldId id="435" r:id="rId48"/>
    <p:sldId id="521" r:id="rId49"/>
    <p:sldId id="436" r:id="rId50"/>
    <p:sldId id="437" r:id="rId51"/>
    <p:sldId id="439" r:id="rId52"/>
    <p:sldId id="512" r:id="rId53"/>
  </p:sldIdLst>
  <p:sldSz cx="9144000" cy="6858000" type="screen4x3"/>
  <p:notesSz cx="6797675" cy="9928225"/>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3300"/>
    <a:srgbClr val="FF9999"/>
    <a:srgbClr val="FF33CC"/>
  </p:clrMru>
</p:presentationPr>
</file>

<file path=ppt/tableStyles.xml><?xml version="1.0" encoding="utf-8"?>
<a:tblStyleLst xmlns:a="http://schemas.openxmlformats.org/drawingml/2006/main" def="{5C22544A-7EE6-4342-B048-85BDC9FD1C3A}">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484" autoAdjust="0"/>
    <p:restoredTop sz="94660"/>
  </p:normalViewPr>
  <p:slideViewPr>
    <p:cSldViewPr>
      <p:cViewPr varScale="1">
        <p:scale>
          <a:sx n="45" d="100"/>
          <a:sy n="45" d="100"/>
        </p:scale>
        <p:origin x="-69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microsoft.com/office/2006/relationships/legacyDocTextInfo" Target="legacyDocTextInfo.bin"/><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2" Type="http://schemas.openxmlformats.org/officeDocument/2006/relationships/oleObject" Target="file:///C:\Documents%20and%20Settings\user\Desktop\bakana-rev\Kitap1.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Documents%20and%20Settings\Oguzhan\Desktop\Kitap1.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tr-TR"/>
  <c:clrMapOvr bg1="lt1" tx1="dk1" bg2="lt2" tx2="dk2" accent1="accent1" accent2="accent2" accent3="accent3" accent4="accent4" accent5="accent5" accent6="accent6" hlink="hlink" folHlink="folHlink"/>
  <c:chart>
    <c:view3D>
      <c:rAngAx val="1"/>
    </c:view3D>
    <c:plotArea>
      <c:layout>
        <c:manualLayout>
          <c:layoutTarget val="inner"/>
          <c:xMode val="edge"/>
          <c:yMode val="edge"/>
          <c:x val="3.0555555555555652E-2"/>
          <c:y val="5.0925925925926409E-2"/>
          <c:w val="0.94248753280839892"/>
          <c:h val="0.79869969378828543"/>
        </c:manualLayout>
      </c:layout>
      <c:bar3DChart>
        <c:barDir val="col"/>
        <c:grouping val="clustered"/>
        <c:ser>
          <c:idx val="0"/>
          <c:order val="0"/>
          <c:tx>
            <c:strRef>
              <c:f>Sayfa1!$B$1</c:f>
              <c:strCache>
                <c:ptCount val="1"/>
                <c:pt idx="0">
                  <c:v>Toplama-Ayırma Tesisi</c:v>
                </c:pt>
              </c:strCache>
            </c:strRef>
          </c:tx>
          <c:spPr>
            <a:solidFill>
              <a:srgbClr val="92D050"/>
            </a:solidFill>
          </c:spPr>
          <c:dLbls>
            <c:txPr>
              <a:bodyPr/>
              <a:lstStyle/>
              <a:p>
                <a:pPr>
                  <a:defRPr sz="1400" b="1"/>
                </a:pPr>
                <a:endParaRPr lang="tr-TR"/>
              </a:p>
            </c:txPr>
            <c:showVal val="1"/>
          </c:dLbls>
          <c:cat>
            <c:strRef>
              <c:f>Sayfa1!$A$2:$A$9</c:f>
              <c:strCache>
                <c:ptCount val="8"/>
                <c:pt idx="0">
                  <c:v>2003</c:v>
                </c:pt>
                <c:pt idx="1">
                  <c:v>2004</c:v>
                </c:pt>
                <c:pt idx="2">
                  <c:v>2005</c:v>
                </c:pt>
                <c:pt idx="3">
                  <c:v>2006</c:v>
                </c:pt>
                <c:pt idx="4">
                  <c:v>2007</c:v>
                </c:pt>
                <c:pt idx="5">
                  <c:v>2008</c:v>
                </c:pt>
                <c:pt idx="6">
                  <c:v>2009</c:v>
                </c:pt>
                <c:pt idx="7">
                  <c:v>2010 Hedef</c:v>
                </c:pt>
              </c:strCache>
            </c:strRef>
          </c:cat>
          <c:val>
            <c:numRef>
              <c:f>Sayfa1!$B$2:$B$9</c:f>
              <c:numCache>
                <c:formatCode>General</c:formatCode>
                <c:ptCount val="8"/>
                <c:pt idx="0">
                  <c:v>15</c:v>
                </c:pt>
                <c:pt idx="1">
                  <c:v>23</c:v>
                </c:pt>
                <c:pt idx="2">
                  <c:v>31</c:v>
                </c:pt>
                <c:pt idx="3">
                  <c:v>69</c:v>
                </c:pt>
                <c:pt idx="4">
                  <c:v>101</c:v>
                </c:pt>
                <c:pt idx="5">
                  <c:v>137</c:v>
                </c:pt>
                <c:pt idx="6">
                  <c:v>176</c:v>
                </c:pt>
                <c:pt idx="7">
                  <c:v>200</c:v>
                </c:pt>
              </c:numCache>
            </c:numRef>
          </c:val>
        </c:ser>
        <c:ser>
          <c:idx val="1"/>
          <c:order val="1"/>
          <c:tx>
            <c:strRef>
              <c:f>Sayfa1!$C$1</c:f>
              <c:strCache>
                <c:ptCount val="1"/>
                <c:pt idx="0">
                  <c:v>Geri Dönüşüm Tesisi</c:v>
                </c:pt>
              </c:strCache>
            </c:strRef>
          </c:tx>
          <c:spPr>
            <a:solidFill>
              <a:srgbClr val="FF0000"/>
            </a:solidFill>
          </c:spPr>
          <c:dLbls>
            <c:dLbl>
              <c:idx val="0"/>
              <c:layout>
                <c:manualLayout>
                  <c:x val="1.2678288431061804E-2"/>
                  <c:y val="0"/>
                </c:manualLayout>
              </c:layout>
              <c:showVal val="1"/>
            </c:dLbl>
            <c:dLbl>
              <c:idx val="1"/>
              <c:layout>
                <c:manualLayout>
                  <c:x val="1.6904384574749083E-2"/>
                  <c:y val="0"/>
                </c:manualLayout>
              </c:layout>
              <c:showVal val="1"/>
            </c:dLbl>
            <c:dLbl>
              <c:idx val="2"/>
              <c:layout>
                <c:manualLayout>
                  <c:x val="2.3243528790279997E-2"/>
                  <c:y val="0"/>
                </c:manualLayout>
              </c:layout>
              <c:showVal val="1"/>
            </c:dLbl>
            <c:dLbl>
              <c:idx val="3"/>
              <c:layout>
                <c:manualLayout>
                  <c:x val="2.3243528790279997E-2"/>
                  <c:y val="0"/>
                </c:manualLayout>
              </c:layout>
              <c:showVal val="1"/>
            </c:dLbl>
            <c:dLbl>
              <c:idx val="4"/>
              <c:layout>
                <c:manualLayout>
                  <c:x val="1.4791336502905438E-2"/>
                  <c:y val="-3.4995625546806832E-3"/>
                </c:manualLayout>
              </c:layout>
              <c:showVal val="1"/>
            </c:dLbl>
            <c:dLbl>
              <c:idx val="5"/>
              <c:layout>
                <c:manualLayout>
                  <c:x val="1.6904384574749083E-2"/>
                  <c:y val="0"/>
                </c:manualLayout>
              </c:layout>
              <c:showVal val="1"/>
            </c:dLbl>
            <c:dLbl>
              <c:idx val="6"/>
              <c:layout>
                <c:manualLayout>
                  <c:x val="1.9017432646592721E-2"/>
                  <c:y val="0"/>
                </c:manualLayout>
              </c:layout>
              <c:showVal val="1"/>
            </c:dLbl>
            <c:dLbl>
              <c:idx val="7"/>
              <c:layout>
                <c:manualLayout>
                  <c:x val="1.6904384574749083E-2"/>
                  <c:y val="-6.9991251093614194E-3"/>
                </c:manualLayout>
              </c:layout>
              <c:showVal val="1"/>
            </c:dLbl>
            <c:txPr>
              <a:bodyPr/>
              <a:lstStyle/>
              <a:p>
                <a:pPr>
                  <a:defRPr sz="1400" b="1"/>
                </a:pPr>
                <a:endParaRPr lang="tr-TR"/>
              </a:p>
            </c:txPr>
            <c:showVal val="1"/>
          </c:dLbls>
          <c:cat>
            <c:strRef>
              <c:f>Sayfa1!$A$2:$A$9</c:f>
              <c:strCache>
                <c:ptCount val="8"/>
                <c:pt idx="0">
                  <c:v>2003</c:v>
                </c:pt>
                <c:pt idx="1">
                  <c:v>2004</c:v>
                </c:pt>
                <c:pt idx="2">
                  <c:v>2005</c:v>
                </c:pt>
                <c:pt idx="3">
                  <c:v>2006</c:v>
                </c:pt>
                <c:pt idx="4">
                  <c:v>2007</c:v>
                </c:pt>
                <c:pt idx="5">
                  <c:v>2008</c:v>
                </c:pt>
                <c:pt idx="6">
                  <c:v>2009</c:v>
                </c:pt>
                <c:pt idx="7">
                  <c:v>2010 Hedef</c:v>
                </c:pt>
              </c:strCache>
            </c:strRef>
          </c:cat>
          <c:val>
            <c:numRef>
              <c:f>Sayfa1!$C$2:$C$9</c:f>
              <c:numCache>
                <c:formatCode>General</c:formatCode>
                <c:ptCount val="8"/>
                <c:pt idx="0">
                  <c:v>13</c:v>
                </c:pt>
                <c:pt idx="1">
                  <c:v>14</c:v>
                </c:pt>
                <c:pt idx="2">
                  <c:v>19</c:v>
                </c:pt>
                <c:pt idx="3">
                  <c:v>70</c:v>
                </c:pt>
                <c:pt idx="4">
                  <c:v>81</c:v>
                </c:pt>
                <c:pt idx="5">
                  <c:v>89</c:v>
                </c:pt>
                <c:pt idx="6">
                  <c:v>134</c:v>
                </c:pt>
                <c:pt idx="7">
                  <c:v>180</c:v>
                </c:pt>
              </c:numCache>
            </c:numRef>
          </c:val>
        </c:ser>
        <c:shape val="box"/>
        <c:axId val="138035584"/>
        <c:axId val="138037120"/>
        <c:axId val="0"/>
      </c:bar3DChart>
      <c:catAx>
        <c:axId val="138035584"/>
        <c:scaling>
          <c:orientation val="minMax"/>
        </c:scaling>
        <c:axPos val="b"/>
        <c:numFmt formatCode="General" sourceLinked="1"/>
        <c:tickLblPos val="nextTo"/>
        <c:txPr>
          <a:bodyPr/>
          <a:lstStyle/>
          <a:p>
            <a:pPr>
              <a:defRPr sz="1200" b="1"/>
            </a:pPr>
            <a:endParaRPr lang="tr-TR"/>
          </a:p>
        </c:txPr>
        <c:crossAx val="138037120"/>
        <c:crosses val="autoZero"/>
        <c:auto val="1"/>
        <c:lblAlgn val="ctr"/>
        <c:lblOffset val="100"/>
      </c:catAx>
      <c:valAx>
        <c:axId val="138037120"/>
        <c:scaling>
          <c:orientation val="minMax"/>
        </c:scaling>
        <c:delete val="1"/>
        <c:axPos val="l"/>
        <c:numFmt formatCode="General" sourceLinked="1"/>
        <c:tickLblPos val="none"/>
        <c:crossAx val="138035584"/>
        <c:crosses val="autoZero"/>
        <c:crossBetween val="between"/>
      </c:valAx>
    </c:plotArea>
    <c:legend>
      <c:legendPos val="r"/>
      <c:layout>
        <c:manualLayout>
          <c:xMode val="edge"/>
          <c:yMode val="edge"/>
          <c:x val="9.0573226682639767E-3"/>
          <c:y val="4.0626614586562498E-2"/>
          <c:w val="0.41630424564599788"/>
          <c:h val="0.24440228436012701"/>
        </c:manualLayout>
      </c:layout>
      <c:txPr>
        <a:bodyPr/>
        <a:lstStyle/>
        <a:p>
          <a:pPr>
            <a:defRPr sz="1600">
              <a:latin typeface="Arial" pitchFamily="34" charset="0"/>
              <a:cs typeface="Arial" pitchFamily="34" charset="0"/>
            </a:defRPr>
          </a:pPr>
          <a:endParaRPr lang="tr-TR"/>
        </a:p>
      </c:txPr>
    </c:legend>
    <c:plotVisOnly val="1"/>
  </c:chart>
  <c:spPr>
    <a:ln>
      <a:noFill/>
    </a:ln>
  </c:sp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tr-TR"/>
  <c:clrMapOvr bg1="lt1" tx1="dk1" bg2="lt2" tx2="dk2" accent1="accent1" accent2="accent2" accent3="accent3" accent4="accent4" accent5="accent5" accent6="accent6" hlink="hlink" folHlink="folHlink"/>
  <c:chart>
    <c:view3D>
      <c:rAngAx val="1"/>
    </c:view3D>
    <c:plotArea>
      <c:layout/>
      <c:bar3DChart>
        <c:barDir val="col"/>
        <c:grouping val="clustered"/>
        <c:ser>
          <c:idx val="0"/>
          <c:order val="0"/>
          <c:spPr>
            <a:solidFill>
              <a:srgbClr val="00B0F0"/>
            </a:solidFill>
          </c:spPr>
          <c:dLbls>
            <c:dLbl>
              <c:idx val="0"/>
              <c:layout>
                <c:manualLayout>
                  <c:x val="3.333333333333334E-2"/>
                  <c:y val="-5.5555555555555455E-2"/>
                </c:manualLayout>
              </c:layout>
              <c:tx>
                <c:rich>
                  <a:bodyPr/>
                  <a:lstStyle/>
                  <a:p>
                    <a:r>
                      <a:rPr lang="en-US" dirty="0" smtClean="0"/>
                      <a:t>23</a:t>
                    </a:r>
                    <a:r>
                      <a:rPr lang="tr-TR" dirty="0" smtClean="0"/>
                      <a:t>.</a:t>
                    </a:r>
                    <a:r>
                      <a:rPr lang="en-US" dirty="0" smtClean="0"/>
                      <a:t>211</a:t>
                    </a:r>
                    <a:endParaRPr lang="en-US" dirty="0"/>
                  </a:p>
                </c:rich>
              </c:tx>
              <c:showVal val="1"/>
            </c:dLbl>
            <c:dLbl>
              <c:idx val="1"/>
              <c:layout>
                <c:manualLayout>
                  <c:x val="2.5000000000000001E-2"/>
                  <c:y val="-4.1666666666666664E-2"/>
                </c:manualLayout>
              </c:layout>
              <c:tx>
                <c:rich>
                  <a:bodyPr/>
                  <a:lstStyle/>
                  <a:p>
                    <a:r>
                      <a:rPr lang="en-US" dirty="0" smtClean="0"/>
                      <a:t>27</a:t>
                    </a:r>
                    <a:r>
                      <a:rPr lang="tr-TR" dirty="0" smtClean="0"/>
                      <a:t>.</a:t>
                    </a:r>
                    <a:r>
                      <a:rPr lang="en-US" dirty="0" smtClean="0"/>
                      <a:t>188</a:t>
                    </a:r>
                    <a:endParaRPr lang="en-US" dirty="0"/>
                  </a:p>
                </c:rich>
              </c:tx>
              <c:showVal val="1"/>
            </c:dLbl>
            <c:showVal val="1"/>
          </c:dLbls>
          <c:cat>
            <c:numRef>
              <c:f>Sayfa1!$A$70:$A$71</c:f>
              <c:numCache>
                <c:formatCode>General</c:formatCode>
                <c:ptCount val="2"/>
                <c:pt idx="0">
                  <c:v>2008</c:v>
                </c:pt>
                <c:pt idx="1">
                  <c:v>2009</c:v>
                </c:pt>
              </c:numCache>
            </c:numRef>
          </c:cat>
          <c:val>
            <c:numRef>
              <c:f>Sayfa1!$B$70:$B$71</c:f>
              <c:numCache>
                <c:formatCode>General</c:formatCode>
                <c:ptCount val="2"/>
                <c:pt idx="0">
                  <c:v>23211</c:v>
                </c:pt>
                <c:pt idx="1">
                  <c:v>27188</c:v>
                </c:pt>
              </c:numCache>
            </c:numRef>
          </c:val>
        </c:ser>
        <c:shape val="box"/>
        <c:axId val="147794176"/>
        <c:axId val="147800064"/>
        <c:axId val="0"/>
      </c:bar3DChart>
      <c:catAx>
        <c:axId val="147794176"/>
        <c:scaling>
          <c:orientation val="minMax"/>
        </c:scaling>
        <c:axPos val="b"/>
        <c:numFmt formatCode="General" sourceLinked="1"/>
        <c:tickLblPos val="nextTo"/>
        <c:crossAx val="147800064"/>
        <c:crosses val="autoZero"/>
        <c:auto val="1"/>
        <c:lblAlgn val="ctr"/>
        <c:lblOffset val="100"/>
      </c:catAx>
      <c:valAx>
        <c:axId val="147800064"/>
        <c:scaling>
          <c:orientation val="minMax"/>
        </c:scaling>
        <c:delete val="1"/>
        <c:axPos val="l"/>
        <c:numFmt formatCode="General" sourceLinked="1"/>
        <c:tickLblPos val="none"/>
        <c:crossAx val="147794176"/>
        <c:crosses val="autoZero"/>
        <c:crossBetween val="between"/>
      </c:valAx>
    </c:plotArea>
    <c:plotVisOnly val="1"/>
  </c:chart>
  <c:spPr>
    <a:ln>
      <a:noFill/>
    </a:ln>
  </c:spPr>
  <c:txPr>
    <a:bodyPr/>
    <a:lstStyle/>
    <a:p>
      <a:pPr>
        <a:defRPr sz="1400" b="1">
          <a:latin typeface="Arial" pitchFamily="34" charset="0"/>
          <a:cs typeface="Arial" pitchFamily="34" charset="0"/>
        </a:defRPr>
      </a:pPr>
      <a:endParaRPr lang="tr-TR"/>
    </a:p>
  </c:txPr>
  <c:externalData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818F81-4437-42F0-9DFD-7B2609B1E9CC}" type="doc">
      <dgm:prSet loTypeId="urn:microsoft.com/office/officeart/2005/8/layout/orgChart1" loCatId="hierarchy" qsTypeId="urn:microsoft.com/office/officeart/2005/8/quickstyle/simple3" qsCatId="simple" csTypeId="urn:microsoft.com/office/officeart/2005/8/colors/accent1_2" csCatId="accent1" phldr="1"/>
      <dgm:spPr/>
      <dgm:t>
        <a:bodyPr/>
        <a:lstStyle/>
        <a:p>
          <a:endParaRPr lang="tr-TR"/>
        </a:p>
      </dgm:t>
    </dgm:pt>
    <dgm:pt modelId="{9BD1B9AB-C7CB-497D-9063-43D206D1A782}">
      <dgm:prSet phldrT="[Metin]"/>
      <dgm:spPr/>
      <dgm:t>
        <a:bodyPr/>
        <a:lstStyle/>
        <a:p>
          <a:r>
            <a:rPr lang="tr-TR" dirty="0" smtClean="0"/>
            <a:t>Çevre Yönetimi Genel Müdürlüğü</a:t>
          </a:r>
          <a:endParaRPr lang="tr-TR" dirty="0"/>
        </a:p>
      </dgm:t>
    </dgm:pt>
    <dgm:pt modelId="{DEF935E9-504E-4156-92E5-B9FCA76F51E3}" type="parTrans" cxnId="{89A886F2-67ED-4249-B2AC-540232C18BD9}">
      <dgm:prSet/>
      <dgm:spPr/>
      <dgm:t>
        <a:bodyPr/>
        <a:lstStyle/>
        <a:p>
          <a:endParaRPr lang="tr-TR"/>
        </a:p>
      </dgm:t>
    </dgm:pt>
    <dgm:pt modelId="{56612129-7913-4CD4-8752-063C9C1E3423}" type="sibTrans" cxnId="{89A886F2-67ED-4249-B2AC-540232C18BD9}">
      <dgm:prSet/>
      <dgm:spPr/>
      <dgm:t>
        <a:bodyPr/>
        <a:lstStyle/>
        <a:p>
          <a:endParaRPr lang="tr-TR"/>
        </a:p>
      </dgm:t>
    </dgm:pt>
    <dgm:pt modelId="{3DA270FB-DEEA-4869-AF0E-F5392728C8CB}">
      <dgm:prSet phldrT="[Metin]"/>
      <dgm:spPr/>
      <dgm:t>
        <a:bodyPr/>
        <a:lstStyle/>
        <a:p>
          <a:r>
            <a:rPr lang="tr-TR" dirty="0" smtClean="0"/>
            <a:t>Atık </a:t>
          </a:r>
          <a:br>
            <a:rPr lang="tr-TR" dirty="0" smtClean="0"/>
          </a:br>
          <a:r>
            <a:rPr lang="tr-TR" dirty="0" smtClean="0"/>
            <a:t>Yönetimi</a:t>
          </a:r>
          <a:endParaRPr lang="tr-TR" dirty="0"/>
        </a:p>
      </dgm:t>
    </dgm:pt>
    <dgm:pt modelId="{DFA213DA-A46B-4769-8F6D-BFC4034D9431}" type="parTrans" cxnId="{DC043BBF-6F8A-422B-B80E-B7C2E9D5580B}">
      <dgm:prSet/>
      <dgm:spPr/>
      <dgm:t>
        <a:bodyPr/>
        <a:lstStyle/>
        <a:p>
          <a:endParaRPr lang="tr-TR"/>
        </a:p>
      </dgm:t>
    </dgm:pt>
    <dgm:pt modelId="{73A02633-90A0-427A-AC9D-03875BDF9058}" type="sibTrans" cxnId="{DC043BBF-6F8A-422B-B80E-B7C2E9D5580B}">
      <dgm:prSet/>
      <dgm:spPr/>
      <dgm:t>
        <a:bodyPr/>
        <a:lstStyle/>
        <a:p>
          <a:endParaRPr lang="tr-TR"/>
        </a:p>
      </dgm:t>
    </dgm:pt>
    <dgm:pt modelId="{C3DC2AD2-5986-437E-9FB4-8FE24671AA10}">
      <dgm:prSet phldrT="[Metin]"/>
      <dgm:spPr/>
      <dgm:t>
        <a:bodyPr/>
        <a:lstStyle/>
        <a:p>
          <a:r>
            <a:rPr lang="tr-TR" dirty="0" smtClean="0"/>
            <a:t>Su ve Toprak Yönetimi</a:t>
          </a:r>
          <a:endParaRPr lang="tr-TR" dirty="0"/>
        </a:p>
      </dgm:t>
    </dgm:pt>
    <dgm:pt modelId="{C496546E-9755-4952-A61B-D392586D92FE}" type="parTrans" cxnId="{8A98F26A-9C41-4324-ACE0-2833F16BEA0F}">
      <dgm:prSet/>
      <dgm:spPr/>
      <dgm:t>
        <a:bodyPr/>
        <a:lstStyle/>
        <a:p>
          <a:endParaRPr lang="tr-TR"/>
        </a:p>
      </dgm:t>
    </dgm:pt>
    <dgm:pt modelId="{C0665649-E076-4110-9B52-2A634FCC349E}" type="sibTrans" cxnId="{8A98F26A-9C41-4324-ACE0-2833F16BEA0F}">
      <dgm:prSet/>
      <dgm:spPr/>
      <dgm:t>
        <a:bodyPr/>
        <a:lstStyle/>
        <a:p>
          <a:endParaRPr lang="tr-TR"/>
        </a:p>
      </dgm:t>
    </dgm:pt>
    <dgm:pt modelId="{B2942723-F007-45C6-B65E-B7B4A527D214}">
      <dgm:prSet/>
      <dgm:spPr/>
      <dgm:t>
        <a:bodyPr/>
        <a:lstStyle/>
        <a:p>
          <a:r>
            <a:rPr lang="tr-TR" dirty="0" smtClean="0"/>
            <a:t>Deniz ve Kıyı Yönetimi</a:t>
          </a:r>
          <a:endParaRPr lang="tr-TR" dirty="0"/>
        </a:p>
      </dgm:t>
    </dgm:pt>
    <dgm:pt modelId="{C3058264-FD60-4302-8DD5-6CE6231CA5B6}" type="parTrans" cxnId="{189AEBB3-FE32-4D2F-B74E-389BC73BDEB9}">
      <dgm:prSet/>
      <dgm:spPr/>
      <dgm:t>
        <a:bodyPr/>
        <a:lstStyle/>
        <a:p>
          <a:endParaRPr lang="tr-TR"/>
        </a:p>
      </dgm:t>
    </dgm:pt>
    <dgm:pt modelId="{31F8D748-2F1F-41C7-99A6-6736600C2C19}" type="sibTrans" cxnId="{189AEBB3-FE32-4D2F-B74E-389BC73BDEB9}">
      <dgm:prSet/>
      <dgm:spPr/>
      <dgm:t>
        <a:bodyPr/>
        <a:lstStyle/>
        <a:p>
          <a:endParaRPr lang="tr-TR"/>
        </a:p>
      </dgm:t>
    </dgm:pt>
    <dgm:pt modelId="{1F9F2E7D-049E-4519-B118-577E7BE9B2B5}">
      <dgm:prSet/>
      <dgm:spPr/>
      <dgm:t>
        <a:bodyPr/>
        <a:lstStyle/>
        <a:p>
          <a:r>
            <a:rPr lang="tr-TR" dirty="0" smtClean="0"/>
            <a:t>Kimyasallar Yönetimi</a:t>
          </a:r>
          <a:endParaRPr lang="tr-TR" dirty="0"/>
        </a:p>
      </dgm:t>
    </dgm:pt>
    <dgm:pt modelId="{C3E4F640-B168-41CB-A2F6-52DBAA173CF8}" type="parTrans" cxnId="{A4669633-2D01-4EC4-B75C-37E5C1D1B3DB}">
      <dgm:prSet/>
      <dgm:spPr/>
      <dgm:t>
        <a:bodyPr/>
        <a:lstStyle/>
        <a:p>
          <a:endParaRPr lang="tr-TR"/>
        </a:p>
      </dgm:t>
    </dgm:pt>
    <dgm:pt modelId="{0D8C67D5-33FA-4D21-A974-22984B3102BD}" type="sibTrans" cxnId="{A4669633-2D01-4EC4-B75C-37E5C1D1B3DB}">
      <dgm:prSet/>
      <dgm:spPr/>
      <dgm:t>
        <a:bodyPr/>
        <a:lstStyle/>
        <a:p>
          <a:endParaRPr lang="tr-TR"/>
        </a:p>
      </dgm:t>
    </dgm:pt>
    <dgm:pt modelId="{1850DF78-2B66-4329-BDB2-BD1F758340C0}">
      <dgm:prSet/>
      <dgm:spPr/>
      <dgm:t>
        <a:bodyPr/>
        <a:lstStyle/>
        <a:p>
          <a:r>
            <a:rPr lang="tr-TR" dirty="0" smtClean="0"/>
            <a:t>Ölçüm ve Denetim</a:t>
          </a:r>
          <a:endParaRPr lang="tr-TR" dirty="0"/>
        </a:p>
      </dgm:t>
    </dgm:pt>
    <dgm:pt modelId="{1B092F22-B6E4-42D4-9AD2-45153CEFC652}" type="parTrans" cxnId="{6445CA75-AB40-4DC5-88AA-E73A3A9A9218}">
      <dgm:prSet/>
      <dgm:spPr/>
      <dgm:t>
        <a:bodyPr/>
        <a:lstStyle/>
        <a:p>
          <a:endParaRPr lang="tr-TR"/>
        </a:p>
      </dgm:t>
    </dgm:pt>
    <dgm:pt modelId="{48E7FF16-DC29-4544-AB4C-B0318A03981B}" type="sibTrans" cxnId="{6445CA75-AB40-4DC5-88AA-E73A3A9A9218}">
      <dgm:prSet/>
      <dgm:spPr/>
      <dgm:t>
        <a:bodyPr/>
        <a:lstStyle/>
        <a:p>
          <a:endParaRPr lang="tr-TR"/>
        </a:p>
      </dgm:t>
    </dgm:pt>
    <dgm:pt modelId="{9024CB45-EDFB-48F2-B864-7FC05D09A726}">
      <dgm:prSet/>
      <dgm:spPr/>
      <dgm:t>
        <a:bodyPr/>
        <a:lstStyle/>
        <a:p>
          <a:r>
            <a:rPr lang="tr-TR" dirty="0" smtClean="0"/>
            <a:t>İklim </a:t>
          </a:r>
          <a:br>
            <a:rPr lang="tr-TR" dirty="0" smtClean="0"/>
          </a:br>
          <a:r>
            <a:rPr lang="tr-TR" dirty="0" smtClean="0"/>
            <a:t>Değişikliği</a:t>
          </a:r>
          <a:endParaRPr lang="tr-TR" dirty="0"/>
        </a:p>
      </dgm:t>
    </dgm:pt>
    <dgm:pt modelId="{511D3577-4C34-4E22-88E6-6E68BE336E23}" type="parTrans" cxnId="{185FA5CC-48A2-42AE-9302-B0E1BB024AA8}">
      <dgm:prSet/>
      <dgm:spPr/>
      <dgm:t>
        <a:bodyPr/>
        <a:lstStyle/>
        <a:p>
          <a:endParaRPr lang="tr-TR"/>
        </a:p>
      </dgm:t>
    </dgm:pt>
    <dgm:pt modelId="{0E82F57F-4216-4D50-B2E2-76812C20B085}" type="sibTrans" cxnId="{185FA5CC-48A2-42AE-9302-B0E1BB024AA8}">
      <dgm:prSet/>
      <dgm:spPr/>
      <dgm:t>
        <a:bodyPr/>
        <a:lstStyle/>
        <a:p>
          <a:endParaRPr lang="tr-TR"/>
        </a:p>
      </dgm:t>
    </dgm:pt>
    <dgm:pt modelId="{75C7B53B-ADBB-41C0-8963-4148E586FA50}">
      <dgm:prSet phldrT="[Metin]"/>
      <dgm:spPr/>
      <dgm:t>
        <a:bodyPr/>
        <a:lstStyle/>
        <a:p>
          <a:r>
            <a:rPr lang="tr-TR" dirty="0" smtClean="0"/>
            <a:t>Hava </a:t>
          </a:r>
          <a:br>
            <a:rPr lang="tr-TR" dirty="0" smtClean="0"/>
          </a:br>
          <a:r>
            <a:rPr lang="tr-TR" dirty="0" smtClean="0"/>
            <a:t>Yönetimi</a:t>
          </a:r>
          <a:endParaRPr lang="tr-TR" dirty="0"/>
        </a:p>
      </dgm:t>
    </dgm:pt>
    <dgm:pt modelId="{719CD3EB-628A-4DED-A013-656D3D6017AA}" type="sibTrans" cxnId="{A496DA9A-3B7E-4AEE-9076-71627BD73D4B}">
      <dgm:prSet/>
      <dgm:spPr/>
      <dgm:t>
        <a:bodyPr/>
        <a:lstStyle/>
        <a:p>
          <a:endParaRPr lang="tr-TR"/>
        </a:p>
      </dgm:t>
    </dgm:pt>
    <dgm:pt modelId="{2C542924-41CC-4300-8576-C7FAF45E6455}" type="parTrans" cxnId="{A496DA9A-3B7E-4AEE-9076-71627BD73D4B}">
      <dgm:prSet/>
      <dgm:spPr/>
      <dgm:t>
        <a:bodyPr/>
        <a:lstStyle/>
        <a:p>
          <a:endParaRPr lang="tr-TR"/>
        </a:p>
      </dgm:t>
    </dgm:pt>
    <dgm:pt modelId="{31FEE152-B2DD-4A59-84C6-2F94EEE1B1ED}" type="pres">
      <dgm:prSet presAssocID="{DB818F81-4437-42F0-9DFD-7B2609B1E9CC}" presName="hierChild1" presStyleCnt="0">
        <dgm:presLayoutVars>
          <dgm:orgChart val="1"/>
          <dgm:chPref val="1"/>
          <dgm:dir/>
          <dgm:animOne val="branch"/>
          <dgm:animLvl val="lvl"/>
          <dgm:resizeHandles/>
        </dgm:presLayoutVars>
      </dgm:prSet>
      <dgm:spPr/>
      <dgm:t>
        <a:bodyPr/>
        <a:lstStyle/>
        <a:p>
          <a:endParaRPr lang="tr-TR"/>
        </a:p>
      </dgm:t>
    </dgm:pt>
    <dgm:pt modelId="{7FA89341-7088-42AD-A796-9435D92EC723}" type="pres">
      <dgm:prSet presAssocID="{9BD1B9AB-C7CB-497D-9063-43D206D1A782}" presName="hierRoot1" presStyleCnt="0">
        <dgm:presLayoutVars>
          <dgm:hierBranch val="init"/>
        </dgm:presLayoutVars>
      </dgm:prSet>
      <dgm:spPr/>
    </dgm:pt>
    <dgm:pt modelId="{CDC922E6-C59D-4F22-9CAC-215C9AF97F4B}" type="pres">
      <dgm:prSet presAssocID="{9BD1B9AB-C7CB-497D-9063-43D206D1A782}" presName="rootComposite1" presStyleCnt="0"/>
      <dgm:spPr/>
    </dgm:pt>
    <dgm:pt modelId="{4232223A-7144-4C7A-8340-0FA4F0348639}" type="pres">
      <dgm:prSet presAssocID="{9BD1B9AB-C7CB-497D-9063-43D206D1A782}" presName="rootText1" presStyleLbl="node0" presStyleIdx="0" presStyleCnt="1" custScaleX="157827" custScaleY="144822" custLinFactNeighborX="-5021" custLinFactNeighborY="-87111">
        <dgm:presLayoutVars>
          <dgm:chPref val="3"/>
        </dgm:presLayoutVars>
      </dgm:prSet>
      <dgm:spPr/>
      <dgm:t>
        <a:bodyPr/>
        <a:lstStyle/>
        <a:p>
          <a:endParaRPr lang="tr-TR"/>
        </a:p>
      </dgm:t>
    </dgm:pt>
    <dgm:pt modelId="{57E26DB4-EF6B-4F07-87E9-C706B72AB9E9}" type="pres">
      <dgm:prSet presAssocID="{9BD1B9AB-C7CB-497D-9063-43D206D1A782}" presName="rootConnector1" presStyleLbl="node1" presStyleIdx="0" presStyleCnt="0"/>
      <dgm:spPr/>
      <dgm:t>
        <a:bodyPr/>
        <a:lstStyle/>
        <a:p>
          <a:endParaRPr lang="tr-TR"/>
        </a:p>
      </dgm:t>
    </dgm:pt>
    <dgm:pt modelId="{0E87954A-2C9D-45FF-9DE9-B38FC189CD7D}" type="pres">
      <dgm:prSet presAssocID="{9BD1B9AB-C7CB-497D-9063-43D206D1A782}" presName="hierChild2" presStyleCnt="0"/>
      <dgm:spPr/>
    </dgm:pt>
    <dgm:pt modelId="{D84F3CDF-BFD0-4A9A-81D9-B5D4977BD505}" type="pres">
      <dgm:prSet presAssocID="{DFA213DA-A46B-4769-8F6D-BFC4034D9431}" presName="Name37" presStyleLbl="parChTrans1D2" presStyleIdx="0" presStyleCnt="7"/>
      <dgm:spPr/>
      <dgm:t>
        <a:bodyPr/>
        <a:lstStyle/>
        <a:p>
          <a:endParaRPr lang="tr-TR"/>
        </a:p>
      </dgm:t>
    </dgm:pt>
    <dgm:pt modelId="{E3744D03-6ACA-406C-821E-725D06884CE2}" type="pres">
      <dgm:prSet presAssocID="{3DA270FB-DEEA-4869-AF0E-F5392728C8CB}" presName="hierRoot2" presStyleCnt="0">
        <dgm:presLayoutVars>
          <dgm:hierBranch val="init"/>
        </dgm:presLayoutVars>
      </dgm:prSet>
      <dgm:spPr/>
    </dgm:pt>
    <dgm:pt modelId="{70919E96-2F5A-4DF5-84F6-B29E410D3213}" type="pres">
      <dgm:prSet presAssocID="{3DA270FB-DEEA-4869-AF0E-F5392728C8CB}" presName="rootComposite" presStyleCnt="0"/>
      <dgm:spPr/>
    </dgm:pt>
    <dgm:pt modelId="{2716B4B7-5A53-4F51-A0C5-B0E5BAA04B9C}" type="pres">
      <dgm:prSet presAssocID="{3DA270FB-DEEA-4869-AF0E-F5392728C8CB}" presName="rootText" presStyleLbl="node2" presStyleIdx="0" presStyleCnt="7" custScaleY="90909" custLinFactNeighborX="-5984" custLinFactNeighborY="8042">
        <dgm:presLayoutVars>
          <dgm:chPref val="3"/>
        </dgm:presLayoutVars>
      </dgm:prSet>
      <dgm:spPr/>
      <dgm:t>
        <a:bodyPr/>
        <a:lstStyle/>
        <a:p>
          <a:endParaRPr lang="tr-TR"/>
        </a:p>
      </dgm:t>
    </dgm:pt>
    <dgm:pt modelId="{90D4F706-86F1-42AE-9300-586C25D19D00}" type="pres">
      <dgm:prSet presAssocID="{3DA270FB-DEEA-4869-AF0E-F5392728C8CB}" presName="rootConnector" presStyleLbl="node2" presStyleIdx="0" presStyleCnt="7"/>
      <dgm:spPr/>
      <dgm:t>
        <a:bodyPr/>
        <a:lstStyle/>
        <a:p>
          <a:endParaRPr lang="tr-TR"/>
        </a:p>
      </dgm:t>
    </dgm:pt>
    <dgm:pt modelId="{862443DB-4296-476E-A430-0B4E6D4F0A31}" type="pres">
      <dgm:prSet presAssocID="{3DA270FB-DEEA-4869-AF0E-F5392728C8CB}" presName="hierChild4" presStyleCnt="0"/>
      <dgm:spPr/>
    </dgm:pt>
    <dgm:pt modelId="{47566C17-7023-4547-89C1-C8A6B357517F}" type="pres">
      <dgm:prSet presAssocID="{3DA270FB-DEEA-4869-AF0E-F5392728C8CB}" presName="hierChild5" presStyleCnt="0"/>
      <dgm:spPr/>
    </dgm:pt>
    <dgm:pt modelId="{5A4B2F4E-EDD3-44BC-863E-E1D3FA38E88C}" type="pres">
      <dgm:prSet presAssocID="{2C542924-41CC-4300-8576-C7FAF45E6455}" presName="Name37" presStyleLbl="parChTrans1D2" presStyleIdx="1" presStyleCnt="7"/>
      <dgm:spPr/>
      <dgm:t>
        <a:bodyPr/>
        <a:lstStyle/>
        <a:p>
          <a:endParaRPr lang="tr-TR"/>
        </a:p>
      </dgm:t>
    </dgm:pt>
    <dgm:pt modelId="{3D693805-DDD2-48E6-A560-7DEAD42F5D06}" type="pres">
      <dgm:prSet presAssocID="{75C7B53B-ADBB-41C0-8963-4148E586FA50}" presName="hierRoot2" presStyleCnt="0">
        <dgm:presLayoutVars>
          <dgm:hierBranch val="init"/>
        </dgm:presLayoutVars>
      </dgm:prSet>
      <dgm:spPr/>
    </dgm:pt>
    <dgm:pt modelId="{E269CF9A-8178-401C-97BB-7A26AEE46D38}" type="pres">
      <dgm:prSet presAssocID="{75C7B53B-ADBB-41C0-8963-4148E586FA50}" presName="rootComposite" presStyleCnt="0"/>
      <dgm:spPr/>
    </dgm:pt>
    <dgm:pt modelId="{76A88BC5-B295-4C26-A93A-1B244573E464}" type="pres">
      <dgm:prSet presAssocID="{75C7B53B-ADBB-41C0-8963-4148E586FA50}" presName="rootText" presStyleLbl="node2" presStyleIdx="1" presStyleCnt="7" custScaleY="90909" custLinFactNeighborX="-5984" custLinFactNeighborY="8042">
        <dgm:presLayoutVars>
          <dgm:chPref val="3"/>
        </dgm:presLayoutVars>
      </dgm:prSet>
      <dgm:spPr/>
      <dgm:t>
        <a:bodyPr/>
        <a:lstStyle/>
        <a:p>
          <a:endParaRPr lang="tr-TR"/>
        </a:p>
      </dgm:t>
    </dgm:pt>
    <dgm:pt modelId="{E1147333-1D75-43A4-BC2D-D422A31DD3AD}" type="pres">
      <dgm:prSet presAssocID="{75C7B53B-ADBB-41C0-8963-4148E586FA50}" presName="rootConnector" presStyleLbl="node2" presStyleIdx="1" presStyleCnt="7"/>
      <dgm:spPr/>
      <dgm:t>
        <a:bodyPr/>
        <a:lstStyle/>
        <a:p>
          <a:endParaRPr lang="tr-TR"/>
        </a:p>
      </dgm:t>
    </dgm:pt>
    <dgm:pt modelId="{46F71293-0E8F-492B-8585-B9526146C111}" type="pres">
      <dgm:prSet presAssocID="{75C7B53B-ADBB-41C0-8963-4148E586FA50}" presName="hierChild4" presStyleCnt="0"/>
      <dgm:spPr/>
    </dgm:pt>
    <dgm:pt modelId="{A843DA51-FAC1-44E4-A81A-DCABC8EAC058}" type="pres">
      <dgm:prSet presAssocID="{75C7B53B-ADBB-41C0-8963-4148E586FA50}" presName="hierChild5" presStyleCnt="0"/>
      <dgm:spPr/>
    </dgm:pt>
    <dgm:pt modelId="{FEAD777C-2F1F-4CFB-BE23-7A26B0456D56}" type="pres">
      <dgm:prSet presAssocID="{C496546E-9755-4952-A61B-D392586D92FE}" presName="Name37" presStyleLbl="parChTrans1D2" presStyleIdx="2" presStyleCnt="7"/>
      <dgm:spPr/>
      <dgm:t>
        <a:bodyPr/>
        <a:lstStyle/>
        <a:p>
          <a:endParaRPr lang="tr-TR"/>
        </a:p>
      </dgm:t>
    </dgm:pt>
    <dgm:pt modelId="{1F145CB8-2047-4286-872D-F03DD076E7F0}" type="pres">
      <dgm:prSet presAssocID="{C3DC2AD2-5986-437E-9FB4-8FE24671AA10}" presName="hierRoot2" presStyleCnt="0">
        <dgm:presLayoutVars>
          <dgm:hierBranch val="init"/>
        </dgm:presLayoutVars>
      </dgm:prSet>
      <dgm:spPr/>
    </dgm:pt>
    <dgm:pt modelId="{809F0B64-E54C-4ADC-A643-E0213C29058D}" type="pres">
      <dgm:prSet presAssocID="{C3DC2AD2-5986-437E-9FB4-8FE24671AA10}" presName="rootComposite" presStyleCnt="0"/>
      <dgm:spPr/>
    </dgm:pt>
    <dgm:pt modelId="{0BB2D79D-D472-4343-854B-80CBAA4A61BB}" type="pres">
      <dgm:prSet presAssocID="{C3DC2AD2-5986-437E-9FB4-8FE24671AA10}" presName="rootText" presStyleLbl="node2" presStyleIdx="2" presStyleCnt="7" custScaleY="90909" custLinFactNeighborX="-5984" custLinFactNeighborY="8042">
        <dgm:presLayoutVars>
          <dgm:chPref val="3"/>
        </dgm:presLayoutVars>
      </dgm:prSet>
      <dgm:spPr/>
      <dgm:t>
        <a:bodyPr/>
        <a:lstStyle/>
        <a:p>
          <a:endParaRPr lang="tr-TR"/>
        </a:p>
      </dgm:t>
    </dgm:pt>
    <dgm:pt modelId="{DED89D13-6EC5-4BB5-81E6-8859E18A4117}" type="pres">
      <dgm:prSet presAssocID="{C3DC2AD2-5986-437E-9FB4-8FE24671AA10}" presName="rootConnector" presStyleLbl="node2" presStyleIdx="2" presStyleCnt="7"/>
      <dgm:spPr/>
      <dgm:t>
        <a:bodyPr/>
        <a:lstStyle/>
        <a:p>
          <a:endParaRPr lang="tr-TR"/>
        </a:p>
      </dgm:t>
    </dgm:pt>
    <dgm:pt modelId="{34BCD79C-747E-4CE1-B1F9-4118D6E51845}" type="pres">
      <dgm:prSet presAssocID="{C3DC2AD2-5986-437E-9FB4-8FE24671AA10}" presName="hierChild4" presStyleCnt="0"/>
      <dgm:spPr/>
    </dgm:pt>
    <dgm:pt modelId="{7BE3F9CA-FDA6-42D0-87A1-6D92C079CCF2}" type="pres">
      <dgm:prSet presAssocID="{C3DC2AD2-5986-437E-9FB4-8FE24671AA10}" presName="hierChild5" presStyleCnt="0"/>
      <dgm:spPr/>
    </dgm:pt>
    <dgm:pt modelId="{E9016616-CE83-4C67-B9FB-A1BB1C7FA26F}" type="pres">
      <dgm:prSet presAssocID="{C3058264-FD60-4302-8DD5-6CE6231CA5B6}" presName="Name37" presStyleLbl="parChTrans1D2" presStyleIdx="3" presStyleCnt="7"/>
      <dgm:spPr/>
      <dgm:t>
        <a:bodyPr/>
        <a:lstStyle/>
        <a:p>
          <a:endParaRPr lang="tr-TR"/>
        </a:p>
      </dgm:t>
    </dgm:pt>
    <dgm:pt modelId="{45A348C9-6D12-4CBC-80B7-D0DDA7B250BA}" type="pres">
      <dgm:prSet presAssocID="{B2942723-F007-45C6-B65E-B7B4A527D214}" presName="hierRoot2" presStyleCnt="0">
        <dgm:presLayoutVars>
          <dgm:hierBranch val="init"/>
        </dgm:presLayoutVars>
      </dgm:prSet>
      <dgm:spPr/>
    </dgm:pt>
    <dgm:pt modelId="{41D30151-796B-4518-A617-2FFE689B69AF}" type="pres">
      <dgm:prSet presAssocID="{B2942723-F007-45C6-B65E-B7B4A527D214}" presName="rootComposite" presStyleCnt="0"/>
      <dgm:spPr/>
    </dgm:pt>
    <dgm:pt modelId="{C0181CB0-E98D-4A88-98FE-77025A21BC71}" type="pres">
      <dgm:prSet presAssocID="{B2942723-F007-45C6-B65E-B7B4A527D214}" presName="rootText" presStyleLbl="node2" presStyleIdx="3" presStyleCnt="7" custScaleY="90909" custLinFactNeighborX="-5984" custLinFactNeighborY="8042">
        <dgm:presLayoutVars>
          <dgm:chPref val="3"/>
        </dgm:presLayoutVars>
      </dgm:prSet>
      <dgm:spPr/>
      <dgm:t>
        <a:bodyPr/>
        <a:lstStyle/>
        <a:p>
          <a:endParaRPr lang="tr-TR"/>
        </a:p>
      </dgm:t>
    </dgm:pt>
    <dgm:pt modelId="{89309932-41D4-4C96-9C62-2BB23C18003D}" type="pres">
      <dgm:prSet presAssocID="{B2942723-F007-45C6-B65E-B7B4A527D214}" presName="rootConnector" presStyleLbl="node2" presStyleIdx="3" presStyleCnt="7"/>
      <dgm:spPr/>
      <dgm:t>
        <a:bodyPr/>
        <a:lstStyle/>
        <a:p>
          <a:endParaRPr lang="tr-TR"/>
        </a:p>
      </dgm:t>
    </dgm:pt>
    <dgm:pt modelId="{FCFDC123-81BF-4CE8-8C71-091438D88903}" type="pres">
      <dgm:prSet presAssocID="{B2942723-F007-45C6-B65E-B7B4A527D214}" presName="hierChild4" presStyleCnt="0"/>
      <dgm:spPr/>
    </dgm:pt>
    <dgm:pt modelId="{70399E8B-0F0E-4746-B430-AB44933F95DB}" type="pres">
      <dgm:prSet presAssocID="{B2942723-F007-45C6-B65E-B7B4A527D214}" presName="hierChild5" presStyleCnt="0"/>
      <dgm:spPr/>
    </dgm:pt>
    <dgm:pt modelId="{98924808-17CF-4B17-93C3-9A4BA1269CA3}" type="pres">
      <dgm:prSet presAssocID="{C3E4F640-B168-41CB-A2F6-52DBAA173CF8}" presName="Name37" presStyleLbl="parChTrans1D2" presStyleIdx="4" presStyleCnt="7"/>
      <dgm:spPr/>
      <dgm:t>
        <a:bodyPr/>
        <a:lstStyle/>
        <a:p>
          <a:endParaRPr lang="tr-TR"/>
        </a:p>
      </dgm:t>
    </dgm:pt>
    <dgm:pt modelId="{35BF47F4-6797-43A3-88FE-D878AD294A6D}" type="pres">
      <dgm:prSet presAssocID="{1F9F2E7D-049E-4519-B118-577E7BE9B2B5}" presName="hierRoot2" presStyleCnt="0">
        <dgm:presLayoutVars>
          <dgm:hierBranch val="init"/>
        </dgm:presLayoutVars>
      </dgm:prSet>
      <dgm:spPr/>
    </dgm:pt>
    <dgm:pt modelId="{EF10E539-0387-4017-8EF9-E627BCDEA9AA}" type="pres">
      <dgm:prSet presAssocID="{1F9F2E7D-049E-4519-B118-577E7BE9B2B5}" presName="rootComposite" presStyleCnt="0"/>
      <dgm:spPr/>
    </dgm:pt>
    <dgm:pt modelId="{9C348A54-C102-4376-BB77-DD968EA5C8A2}" type="pres">
      <dgm:prSet presAssocID="{1F9F2E7D-049E-4519-B118-577E7BE9B2B5}" presName="rootText" presStyleLbl="node2" presStyleIdx="4" presStyleCnt="7" custScaleY="90909" custLinFactNeighborX="-5984" custLinFactNeighborY="8042">
        <dgm:presLayoutVars>
          <dgm:chPref val="3"/>
        </dgm:presLayoutVars>
      </dgm:prSet>
      <dgm:spPr/>
      <dgm:t>
        <a:bodyPr/>
        <a:lstStyle/>
        <a:p>
          <a:endParaRPr lang="tr-TR"/>
        </a:p>
      </dgm:t>
    </dgm:pt>
    <dgm:pt modelId="{F7A3B3A9-3980-41C4-ACE2-5B398C7C45E0}" type="pres">
      <dgm:prSet presAssocID="{1F9F2E7D-049E-4519-B118-577E7BE9B2B5}" presName="rootConnector" presStyleLbl="node2" presStyleIdx="4" presStyleCnt="7"/>
      <dgm:spPr/>
      <dgm:t>
        <a:bodyPr/>
        <a:lstStyle/>
        <a:p>
          <a:endParaRPr lang="tr-TR"/>
        </a:p>
      </dgm:t>
    </dgm:pt>
    <dgm:pt modelId="{1930A022-B3B8-4A5C-A505-B1C6B3A0FCB5}" type="pres">
      <dgm:prSet presAssocID="{1F9F2E7D-049E-4519-B118-577E7BE9B2B5}" presName="hierChild4" presStyleCnt="0"/>
      <dgm:spPr/>
    </dgm:pt>
    <dgm:pt modelId="{7BB1E1F3-577A-4230-AB40-CA22CCC76D5D}" type="pres">
      <dgm:prSet presAssocID="{1F9F2E7D-049E-4519-B118-577E7BE9B2B5}" presName="hierChild5" presStyleCnt="0"/>
      <dgm:spPr/>
    </dgm:pt>
    <dgm:pt modelId="{2C08FF43-4807-4C9B-879D-511806849163}" type="pres">
      <dgm:prSet presAssocID="{1B092F22-B6E4-42D4-9AD2-45153CEFC652}" presName="Name37" presStyleLbl="parChTrans1D2" presStyleIdx="5" presStyleCnt="7"/>
      <dgm:spPr/>
      <dgm:t>
        <a:bodyPr/>
        <a:lstStyle/>
        <a:p>
          <a:endParaRPr lang="tr-TR"/>
        </a:p>
      </dgm:t>
    </dgm:pt>
    <dgm:pt modelId="{B5C127C0-6844-406A-9A2A-B77F7DDE8E84}" type="pres">
      <dgm:prSet presAssocID="{1850DF78-2B66-4329-BDB2-BD1F758340C0}" presName="hierRoot2" presStyleCnt="0">
        <dgm:presLayoutVars>
          <dgm:hierBranch val="init"/>
        </dgm:presLayoutVars>
      </dgm:prSet>
      <dgm:spPr/>
    </dgm:pt>
    <dgm:pt modelId="{6C330AC4-4839-4A85-9CC4-C8C281718422}" type="pres">
      <dgm:prSet presAssocID="{1850DF78-2B66-4329-BDB2-BD1F758340C0}" presName="rootComposite" presStyleCnt="0"/>
      <dgm:spPr/>
    </dgm:pt>
    <dgm:pt modelId="{24CEEBA3-2EFB-4809-9E7E-09699FCDC9F1}" type="pres">
      <dgm:prSet presAssocID="{1850DF78-2B66-4329-BDB2-BD1F758340C0}" presName="rootText" presStyleLbl="node2" presStyleIdx="5" presStyleCnt="7" custScaleY="90909" custLinFactNeighborX="-5984" custLinFactNeighborY="8042">
        <dgm:presLayoutVars>
          <dgm:chPref val="3"/>
        </dgm:presLayoutVars>
      </dgm:prSet>
      <dgm:spPr/>
      <dgm:t>
        <a:bodyPr/>
        <a:lstStyle/>
        <a:p>
          <a:endParaRPr lang="tr-TR"/>
        </a:p>
      </dgm:t>
    </dgm:pt>
    <dgm:pt modelId="{F55FC613-0B7D-496F-99CD-5307139231FA}" type="pres">
      <dgm:prSet presAssocID="{1850DF78-2B66-4329-BDB2-BD1F758340C0}" presName="rootConnector" presStyleLbl="node2" presStyleIdx="5" presStyleCnt="7"/>
      <dgm:spPr/>
      <dgm:t>
        <a:bodyPr/>
        <a:lstStyle/>
        <a:p>
          <a:endParaRPr lang="tr-TR"/>
        </a:p>
      </dgm:t>
    </dgm:pt>
    <dgm:pt modelId="{AAAB6A42-91EB-4C1A-BFD5-FBD18F226767}" type="pres">
      <dgm:prSet presAssocID="{1850DF78-2B66-4329-BDB2-BD1F758340C0}" presName="hierChild4" presStyleCnt="0"/>
      <dgm:spPr/>
    </dgm:pt>
    <dgm:pt modelId="{D8FD907C-F5D1-47DD-9709-081F4149503D}" type="pres">
      <dgm:prSet presAssocID="{1850DF78-2B66-4329-BDB2-BD1F758340C0}" presName="hierChild5" presStyleCnt="0"/>
      <dgm:spPr/>
    </dgm:pt>
    <dgm:pt modelId="{782C42B9-CE20-4368-89EC-53E28E4AB982}" type="pres">
      <dgm:prSet presAssocID="{511D3577-4C34-4E22-88E6-6E68BE336E23}" presName="Name37" presStyleLbl="parChTrans1D2" presStyleIdx="6" presStyleCnt="7"/>
      <dgm:spPr/>
      <dgm:t>
        <a:bodyPr/>
        <a:lstStyle/>
        <a:p>
          <a:endParaRPr lang="tr-TR"/>
        </a:p>
      </dgm:t>
    </dgm:pt>
    <dgm:pt modelId="{8570914E-A5DA-48E3-873D-2343A9C67C5E}" type="pres">
      <dgm:prSet presAssocID="{9024CB45-EDFB-48F2-B864-7FC05D09A726}" presName="hierRoot2" presStyleCnt="0">
        <dgm:presLayoutVars>
          <dgm:hierBranch val="init"/>
        </dgm:presLayoutVars>
      </dgm:prSet>
      <dgm:spPr/>
    </dgm:pt>
    <dgm:pt modelId="{2404CFC5-2C95-434C-AD5E-1845040A429C}" type="pres">
      <dgm:prSet presAssocID="{9024CB45-EDFB-48F2-B864-7FC05D09A726}" presName="rootComposite" presStyleCnt="0"/>
      <dgm:spPr/>
    </dgm:pt>
    <dgm:pt modelId="{CFF17C1F-1A31-4837-BA62-70123C476CCD}" type="pres">
      <dgm:prSet presAssocID="{9024CB45-EDFB-48F2-B864-7FC05D09A726}" presName="rootText" presStyleLbl="node2" presStyleIdx="6" presStyleCnt="7" custScaleY="90909" custLinFactNeighborX="-5984" custLinFactNeighborY="8042">
        <dgm:presLayoutVars>
          <dgm:chPref val="3"/>
        </dgm:presLayoutVars>
      </dgm:prSet>
      <dgm:spPr/>
      <dgm:t>
        <a:bodyPr/>
        <a:lstStyle/>
        <a:p>
          <a:endParaRPr lang="tr-TR"/>
        </a:p>
      </dgm:t>
    </dgm:pt>
    <dgm:pt modelId="{B2BFC4B3-4362-4CE4-B0B8-48EF2201605F}" type="pres">
      <dgm:prSet presAssocID="{9024CB45-EDFB-48F2-B864-7FC05D09A726}" presName="rootConnector" presStyleLbl="node2" presStyleIdx="6" presStyleCnt="7"/>
      <dgm:spPr/>
      <dgm:t>
        <a:bodyPr/>
        <a:lstStyle/>
        <a:p>
          <a:endParaRPr lang="tr-TR"/>
        </a:p>
      </dgm:t>
    </dgm:pt>
    <dgm:pt modelId="{362AA715-2758-4799-A99E-FD9A8C699AAF}" type="pres">
      <dgm:prSet presAssocID="{9024CB45-EDFB-48F2-B864-7FC05D09A726}" presName="hierChild4" presStyleCnt="0"/>
      <dgm:spPr/>
    </dgm:pt>
    <dgm:pt modelId="{DD6D44A0-82EA-4F0E-B7F2-4DECCA907CC0}" type="pres">
      <dgm:prSet presAssocID="{9024CB45-EDFB-48F2-B864-7FC05D09A726}" presName="hierChild5" presStyleCnt="0"/>
      <dgm:spPr/>
    </dgm:pt>
    <dgm:pt modelId="{3F647E1D-2109-49A1-B6E5-7119ABD439FD}" type="pres">
      <dgm:prSet presAssocID="{9BD1B9AB-C7CB-497D-9063-43D206D1A782}" presName="hierChild3" presStyleCnt="0"/>
      <dgm:spPr/>
    </dgm:pt>
  </dgm:ptLst>
  <dgm:cxnLst>
    <dgm:cxn modelId="{36C5D096-0103-498A-BCE9-505DF03AA1AE}" type="presOf" srcId="{B2942723-F007-45C6-B65E-B7B4A527D214}" destId="{89309932-41D4-4C96-9C62-2BB23C18003D}" srcOrd="1" destOrd="0" presId="urn:microsoft.com/office/officeart/2005/8/layout/orgChart1"/>
    <dgm:cxn modelId="{C8155004-8961-4D79-B6AC-24A91E7E92C2}" type="presOf" srcId="{75C7B53B-ADBB-41C0-8963-4148E586FA50}" destId="{76A88BC5-B295-4C26-A93A-1B244573E464}" srcOrd="0" destOrd="0" presId="urn:microsoft.com/office/officeart/2005/8/layout/orgChart1"/>
    <dgm:cxn modelId="{E87B6ABB-414F-4580-B6B8-56705EDEA334}" type="presOf" srcId="{3DA270FB-DEEA-4869-AF0E-F5392728C8CB}" destId="{90D4F706-86F1-42AE-9300-586C25D19D00}" srcOrd="1" destOrd="0" presId="urn:microsoft.com/office/officeart/2005/8/layout/orgChart1"/>
    <dgm:cxn modelId="{EACE142B-0592-4493-B266-873C007C5F0C}" type="presOf" srcId="{2C542924-41CC-4300-8576-C7FAF45E6455}" destId="{5A4B2F4E-EDD3-44BC-863E-E1D3FA38E88C}" srcOrd="0" destOrd="0" presId="urn:microsoft.com/office/officeart/2005/8/layout/orgChart1"/>
    <dgm:cxn modelId="{5C669311-C3E3-4A6A-A49F-6BEE6B956C7B}" type="presOf" srcId="{1F9F2E7D-049E-4519-B118-577E7BE9B2B5}" destId="{9C348A54-C102-4376-BB77-DD968EA5C8A2}" srcOrd="0" destOrd="0" presId="urn:microsoft.com/office/officeart/2005/8/layout/orgChart1"/>
    <dgm:cxn modelId="{185FA5CC-48A2-42AE-9302-B0E1BB024AA8}" srcId="{9BD1B9AB-C7CB-497D-9063-43D206D1A782}" destId="{9024CB45-EDFB-48F2-B864-7FC05D09A726}" srcOrd="6" destOrd="0" parTransId="{511D3577-4C34-4E22-88E6-6E68BE336E23}" sibTransId="{0E82F57F-4216-4D50-B2E2-76812C20B085}"/>
    <dgm:cxn modelId="{89A886F2-67ED-4249-B2AC-540232C18BD9}" srcId="{DB818F81-4437-42F0-9DFD-7B2609B1E9CC}" destId="{9BD1B9AB-C7CB-497D-9063-43D206D1A782}" srcOrd="0" destOrd="0" parTransId="{DEF935E9-504E-4156-92E5-B9FCA76F51E3}" sibTransId="{56612129-7913-4CD4-8752-063C9C1E3423}"/>
    <dgm:cxn modelId="{26F9A5D9-BED0-4D5F-951A-33D9001C6429}" type="presOf" srcId="{511D3577-4C34-4E22-88E6-6E68BE336E23}" destId="{782C42B9-CE20-4368-89EC-53E28E4AB982}" srcOrd="0" destOrd="0" presId="urn:microsoft.com/office/officeart/2005/8/layout/orgChart1"/>
    <dgm:cxn modelId="{6445CA75-AB40-4DC5-88AA-E73A3A9A9218}" srcId="{9BD1B9AB-C7CB-497D-9063-43D206D1A782}" destId="{1850DF78-2B66-4329-BDB2-BD1F758340C0}" srcOrd="5" destOrd="0" parTransId="{1B092F22-B6E4-42D4-9AD2-45153CEFC652}" sibTransId="{48E7FF16-DC29-4544-AB4C-B0318A03981B}"/>
    <dgm:cxn modelId="{30621EFC-BB74-4D45-8803-DDBB40CFA845}" type="presOf" srcId="{9BD1B9AB-C7CB-497D-9063-43D206D1A782}" destId="{4232223A-7144-4C7A-8340-0FA4F0348639}" srcOrd="0" destOrd="0" presId="urn:microsoft.com/office/officeart/2005/8/layout/orgChart1"/>
    <dgm:cxn modelId="{02E4710D-13E2-4903-A723-0CBE23B9AA81}" type="presOf" srcId="{1F9F2E7D-049E-4519-B118-577E7BE9B2B5}" destId="{F7A3B3A9-3980-41C4-ACE2-5B398C7C45E0}" srcOrd="1" destOrd="0" presId="urn:microsoft.com/office/officeart/2005/8/layout/orgChart1"/>
    <dgm:cxn modelId="{19C52415-A703-4A7B-9112-195C4FB7150E}" type="presOf" srcId="{3DA270FB-DEEA-4869-AF0E-F5392728C8CB}" destId="{2716B4B7-5A53-4F51-A0C5-B0E5BAA04B9C}" srcOrd="0" destOrd="0" presId="urn:microsoft.com/office/officeart/2005/8/layout/orgChart1"/>
    <dgm:cxn modelId="{42A7A0CD-5C5B-42EC-ADBC-E3ACBB5E415A}" type="presOf" srcId="{9BD1B9AB-C7CB-497D-9063-43D206D1A782}" destId="{57E26DB4-EF6B-4F07-87E9-C706B72AB9E9}" srcOrd="1" destOrd="0" presId="urn:microsoft.com/office/officeart/2005/8/layout/orgChart1"/>
    <dgm:cxn modelId="{986BF940-F289-4F6D-A812-F3B71388800A}" type="presOf" srcId="{C3058264-FD60-4302-8DD5-6CE6231CA5B6}" destId="{E9016616-CE83-4C67-B9FB-A1BB1C7FA26F}" srcOrd="0" destOrd="0" presId="urn:microsoft.com/office/officeart/2005/8/layout/orgChart1"/>
    <dgm:cxn modelId="{522A0252-4F97-41E1-9798-6546B96343F7}" type="presOf" srcId="{1850DF78-2B66-4329-BDB2-BD1F758340C0}" destId="{F55FC613-0B7D-496F-99CD-5307139231FA}" srcOrd="1" destOrd="0" presId="urn:microsoft.com/office/officeart/2005/8/layout/orgChart1"/>
    <dgm:cxn modelId="{160CE40A-5880-4373-9FEA-27C6AB6E3DA0}" type="presOf" srcId="{C3DC2AD2-5986-437E-9FB4-8FE24671AA10}" destId="{0BB2D79D-D472-4343-854B-80CBAA4A61BB}" srcOrd="0" destOrd="0" presId="urn:microsoft.com/office/officeart/2005/8/layout/orgChart1"/>
    <dgm:cxn modelId="{F6F0CAED-F01E-4415-86A7-1FA495924A52}" type="presOf" srcId="{9024CB45-EDFB-48F2-B864-7FC05D09A726}" destId="{CFF17C1F-1A31-4837-BA62-70123C476CCD}" srcOrd="0" destOrd="0" presId="urn:microsoft.com/office/officeart/2005/8/layout/orgChart1"/>
    <dgm:cxn modelId="{AF6609E7-1737-43F0-BCAA-08498A9FF157}" type="presOf" srcId="{1850DF78-2B66-4329-BDB2-BD1F758340C0}" destId="{24CEEBA3-2EFB-4809-9E7E-09699FCDC9F1}" srcOrd="0" destOrd="0" presId="urn:microsoft.com/office/officeart/2005/8/layout/orgChart1"/>
    <dgm:cxn modelId="{6066CD8F-7144-46A7-B205-753721D9BA4D}" type="presOf" srcId="{C496546E-9755-4952-A61B-D392586D92FE}" destId="{FEAD777C-2F1F-4CFB-BE23-7A26B0456D56}" srcOrd="0" destOrd="0" presId="urn:microsoft.com/office/officeart/2005/8/layout/orgChart1"/>
    <dgm:cxn modelId="{AD99481D-0A6F-4C83-A8F0-AAC655FBB475}" type="presOf" srcId="{C3DC2AD2-5986-437E-9FB4-8FE24671AA10}" destId="{DED89D13-6EC5-4BB5-81E6-8859E18A4117}" srcOrd="1" destOrd="0" presId="urn:microsoft.com/office/officeart/2005/8/layout/orgChart1"/>
    <dgm:cxn modelId="{A4669633-2D01-4EC4-B75C-37E5C1D1B3DB}" srcId="{9BD1B9AB-C7CB-497D-9063-43D206D1A782}" destId="{1F9F2E7D-049E-4519-B118-577E7BE9B2B5}" srcOrd="4" destOrd="0" parTransId="{C3E4F640-B168-41CB-A2F6-52DBAA173CF8}" sibTransId="{0D8C67D5-33FA-4D21-A974-22984B3102BD}"/>
    <dgm:cxn modelId="{8A98F26A-9C41-4324-ACE0-2833F16BEA0F}" srcId="{9BD1B9AB-C7CB-497D-9063-43D206D1A782}" destId="{C3DC2AD2-5986-437E-9FB4-8FE24671AA10}" srcOrd="2" destOrd="0" parTransId="{C496546E-9755-4952-A61B-D392586D92FE}" sibTransId="{C0665649-E076-4110-9B52-2A634FCC349E}"/>
    <dgm:cxn modelId="{D0643F43-26F8-4710-8DCE-A4EF4E09F0D0}" type="presOf" srcId="{DFA213DA-A46B-4769-8F6D-BFC4034D9431}" destId="{D84F3CDF-BFD0-4A9A-81D9-B5D4977BD505}" srcOrd="0" destOrd="0" presId="urn:microsoft.com/office/officeart/2005/8/layout/orgChart1"/>
    <dgm:cxn modelId="{189AEBB3-FE32-4D2F-B74E-389BC73BDEB9}" srcId="{9BD1B9AB-C7CB-497D-9063-43D206D1A782}" destId="{B2942723-F007-45C6-B65E-B7B4A527D214}" srcOrd="3" destOrd="0" parTransId="{C3058264-FD60-4302-8DD5-6CE6231CA5B6}" sibTransId="{31F8D748-2F1F-41C7-99A6-6736600C2C19}"/>
    <dgm:cxn modelId="{8FE99BBA-0060-40A5-B955-42155303BE20}" type="presOf" srcId="{9024CB45-EDFB-48F2-B864-7FC05D09A726}" destId="{B2BFC4B3-4362-4CE4-B0B8-48EF2201605F}" srcOrd="1" destOrd="0" presId="urn:microsoft.com/office/officeart/2005/8/layout/orgChart1"/>
    <dgm:cxn modelId="{DC043BBF-6F8A-422B-B80E-B7C2E9D5580B}" srcId="{9BD1B9AB-C7CB-497D-9063-43D206D1A782}" destId="{3DA270FB-DEEA-4869-AF0E-F5392728C8CB}" srcOrd="0" destOrd="0" parTransId="{DFA213DA-A46B-4769-8F6D-BFC4034D9431}" sibTransId="{73A02633-90A0-427A-AC9D-03875BDF9058}"/>
    <dgm:cxn modelId="{046B78E9-2BB5-4E95-B2BA-B917BD075339}" type="presOf" srcId="{C3E4F640-B168-41CB-A2F6-52DBAA173CF8}" destId="{98924808-17CF-4B17-93C3-9A4BA1269CA3}" srcOrd="0" destOrd="0" presId="urn:microsoft.com/office/officeart/2005/8/layout/orgChart1"/>
    <dgm:cxn modelId="{A496DA9A-3B7E-4AEE-9076-71627BD73D4B}" srcId="{9BD1B9AB-C7CB-497D-9063-43D206D1A782}" destId="{75C7B53B-ADBB-41C0-8963-4148E586FA50}" srcOrd="1" destOrd="0" parTransId="{2C542924-41CC-4300-8576-C7FAF45E6455}" sibTransId="{719CD3EB-628A-4DED-A013-656D3D6017AA}"/>
    <dgm:cxn modelId="{D26498D5-6B2A-4CAC-83CC-F2F27A0B396E}" type="presOf" srcId="{1B092F22-B6E4-42D4-9AD2-45153CEFC652}" destId="{2C08FF43-4807-4C9B-879D-511806849163}" srcOrd="0" destOrd="0" presId="urn:microsoft.com/office/officeart/2005/8/layout/orgChart1"/>
    <dgm:cxn modelId="{6C443BB8-EE5A-47DA-A913-9F540E33F1C7}" type="presOf" srcId="{B2942723-F007-45C6-B65E-B7B4A527D214}" destId="{C0181CB0-E98D-4A88-98FE-77025A21BC71}" srcOrd="0" destOrd="0" presId="urn:microsoft.com/office/officeart/2005/8/layout/orgChart1"/>
    <dgm:cxn modelId="{DC80112F-27C7-4265-A937-3AF26999DB49}" type="presOf" srcId="{75C7B53B-ADBB-41C0-8963-4148E586FA50}" destId="{E1147333-1D75-43A4-BC2D-D422A31DD3AD}" srcOrd="1" destOrd="0" presId="urn:microsoft.com/office/officeart/2005/8/layout/orgChart1"/>
    <dgm:cxn modelId="{4E9F640D-0213-4593-B70D-59CE15A49F49}" type="presOf" srcId="{DB818F81-4437-42F0-9DFD-7B2609B1E9CC}" destId="{31FEE152-B2DD-4A59-84C6-2F94EEE1B1ED}" srcOrd="0" destOrd="0" presId="urn:microsoft.com/office/officeart/2005/8/layout/orgChart1"/>
    <dgm:cxn modelId="{20DCCB05-F993-4D65-A332-39F69FDB600A}" type="presParOf" srcId="{31FEE152-B2DD-4A59-84C6-2F94EEE1B1ED}" destId="{7FA89341-7088-42AD-A796-9435D92EC723}" srcOrd="0" destOrd="0" presId="urn:microsoft.com/office/officeart/2005/8/layout/orgChart1"/>
    <dgm:cxn modelId="{10BCBDD2-2F0A-4D27-82CF-8769F927B5DC}" type="presParOf" srcId="{7FA89341-7088-42AD-A796-9435D92EC723}" destId="{CDC922E6-C59D-4F22-9CAC-215C9AF97F4B}" srcOrd="0" destOrd="0" presId="urn:microsoft.com/office/officeart/2005/8/layout/orgChart1"/>
    <dgm:cxn modelId="{6663754E-641E-43F6-846C-E4661C12BB25}" type="presParOf" srcId="{CDC922E6-C59D-4F22-9CAC-215C9AF97F4B}" destId="{4232223A-7144-4C7A-8340-0FA4F0348639}" srcOrd="0" destOrd="0" presId="urn:microsoft.com/office/officeart/2005/8/layout/orgChart1"/>
    <dgm:cxn modelId="{45332CD6-5DD4-4FD5-BD70-3DF1A515E3D5}" type="presParOf" srcId="{CDC922E6-C59D-4F22-9CAC-215C9AF97F4B}" destId="{57E26DB4-EF6B-4F07-87E9-C706B72AB9E9}" srcOrd="1" destOrd="0" presId="urn:microsoft.com/office/officeart/2005/8/layout/orgChart1"/>
    <dgm:cxn modelId="{00901C58-E567-4C8C-8B5A-7BAE88A1F5B5}" type="presParOf" srcId="{7FA89341-7088-42AD-A796-9435D92EC723}" destId="{0E87954A-2C9D-45FF-9DE9-B38FC189CD7D}" srcOrd="1" destOrd="0" presId="urn:microsoft.com/office/officeart/2005/8/layout/orgChart1"/>
    <dgm:cxn modelId="{902FF2D3-B89A-482B-897F-A199FF6A077B}" type="presParOf" srcId="{0E87954A-2C9D-45FF-9DE9-B38FC189CD7D}" destId="{D84F3CDF-BFD0-4A9A-81D9-B5D4977BD505}" srcOrd="0" destOrd="0" presId="urn:microsoft.com/office/officeart/2005/8/layout/orgChart1"/>
    <dgm:cxn modelId="{05F8C3A2-6D7E-4FE5-8956-5CBAFB20FC00}" type="presParOf" srcId="{0E87954A-2C9D-45FF-9DE9-B38FC189CD7D}" destId="{E3744D03-6ACA-406C-821E-725D06884CE2}" srcOrd="1" destOrd="0" presId="urn:microsoft.com/office/officeart/2005/8/layout/orgChart1"/>
    <dgm:cxn modelId="{CB7CF4C6-E9F7-4598-9444-F54C23C0688F}" type="presParOf" srcId="{E3744D03-6ACA-406C-821E-725D06884CE2}" destId="{70919E96-2F5A-4DF5-84F6-B29E410D3213}" srcOrd="0" destOrd="0" presId="urn:microsoft.com/office/officeart/2005/8/layout/orgChart1"/>
    <dgm:cxn modelId="{5AA8E048-41A9-4632-B941-3CA011D0929D}" type="presParOf" srcId="{70919E96-2F5A-4DF5-84F6-B29E410D3213}" destId="{2716B4B7-5A53-4F51-A0C5-B0E5BAA04B9C}" srcOrd="0" destOrd="0" presId="urn:microsoft.com/office/officeart/2005/8/layout/orgChart1"/>
    <dgm:cxn modelId="{C2ABDFC4-7791-46F8-BB0F-6F0A98451172}" type="presParOf" srcId="{70919E96-2F5A-4DF5-84F6-B29E410D3213}" destId="{90D4F706-86F1-42AE-9300-586C25D19D00}" srcOrd="1" destOrd="0" presId="urn:microsoft.com/office/officeart/2005/8/layout/orgChart1"/>
    <dgm:cxn modelId="{69908955-3949-413C-A5CC-9FCB7D1B47FE}" type="presParOf" srcId="{E3744D03-6ACA-406C-821E-725D06884CE2}" destId="{862443DB-4296-476E-A430-0B4E6D4F0A31}" srcOrd="1" destOrd="0" presId="urn:microsoft.com/office/officeart/2005/8/layout/orgChart1"/>
    <dgm:cxn modelId="{D653F03F-304A-4CF2-92B6-6175F0B1DBF3}" type="presParOf" srcId="{E3744D03-6ACA-406C-821E-725D06884CE2}" destId="{47566C17-7023-4547-89C1-C8A6B357517F}" srcOrd="2" destOrd="0" presId="urn:microsoft.com/office/officeart/2005/8/layout/orgChart1"/>
    <dgm:cxn modelId="{D1392492-9234-45D2-A7E6-35D42B074A45}" type="presParOf" srcId="{0E87954A-2C9D-45FF-9DE9-B38FC189CD7D}" destId="{5A4B2F4E-EDD3-44BC-863E-E1D3FA38E88C}" srcOrd="2" destOrd="0" presId="urn:microsoft.com/office/officeart/2005/8/layout/orgChart1"/>
    <dgm:cxn modelId="{DE6F4F8A-9EF4-42B4-B4A9-FEAED097E9A3}" type="presParOf" srcId="{0E87954A-2C9D-45FF-9DE9-B38FC189CD7D}" destId="{3D693805-DDD2-48E6-A560-7DEAD42F5D06}" srcOrd="3" destOrd="0" presId="urn:microsoft.com/office/officeart/2005/8/layout/orgChart1"/>
    <dgm:cxn modelId="{2CCFF383-AACE-4FA0-B168-6DA47CED4E13}" type="presParOf" srcId="{3D693805-DDD2-48E6-A560-7DEAD42F5D06}" destId="{E269CF9A-8178-401C-97BB-7A26AEE46D38}" srcOrd="0" destOrd="0" presId="urn:microsoft.com/office/officeart/2005/8/layout/orgChart1"/>
    <dgm:cxn modelId="{50B49489-4958-41E4-9669-404CD8FCD283}" type="presParOf" srcId="{E269CF9A-8178-401C-97BB-7A26AEE46D38}" destId="{76A88BC5-B295-4C26-A93A-1B244573E464}" srcOrd="0" destOrd="0" presId="urn:microsoft.com/office/officeart/2005/8/layout/orgChart1"/>
    <dgm:cxn modelId="{7758AF98-BA12-4F59-B66A-A2BC401A13F8}" type="presParOf" srcId="{E269CF9A-8178-401C-97BB-7A26AEE46D38}" destId="{E1147333-1D75-43A4-BC2D-D422A31DD3AD}" srcOrd="1" destOrd="0" presId="urn:microsoft.com/office/officeart/2005/8/layout/orgChart1"/>
    <dgm:cxn modelId="{A453C1C9-2078-4532-BE0E-4F88185B7FBA}" type="presParOf" srcId="{3D693805-DDD2-48E6-A560-7DEAD42F5D06}" destId="{46F71293-0E8F-492B-8585-B9526146C111}" srcOrd="1" destOrd="0" presId="urn:microsoft.com/office/officeart/2005/8/layout/orgChart1"/>
    <dgm:cxn modelId="{A3D5EA70-CE5E-4106-8226-C6FE8C706C12}" type="presParOf" srcId="{3D693805-DDD2-48E6-A560-7DEAD42F5D06}" destId="{A843DA51-FAC1-44E4-A81A-DCABC8EAC058}" srcOrd="2" destOrd="0" presId="urn:microsoft.com/office/officeart/2005/8/layout/orgChart1"/>
    <dgm:cxn modelId="{3BF7C932-197F-43C3-9636-AC006E9FF923}" type="presParOf" srcId="{0E87954A-2C9D-45FF-9DE9-B38FC189CD7D}" destId="{FEAD777C-2F1F-4CFB-BE23-7A26B0456D56}" srcOrd="4" destOrd="0" presId="urn:microsoft.com/office/officeart/2005/8/layout/orgChart1"/>
    <dgm:cxn modelId="{3879A87A-0405-4702-9479-FF2B6D7A78B3}" type="presParOf" srcId="{0E87954A-2C9D-45FF-9DE9-B38FC189CD7D}" destId="{1F145CB8-2047-4286-872D-F03DD076E7F0}" srcOrd="5" destOrd="0" presId="urn:microsoft.com/office/officeart/2005/8/layout/orgChart1"/>
    <dgm:cxn modelId="{816439C3-A7AD-40AC-9EAC-ADE5AA90391B}" type="presParOf" srcId="{1F145CB8-2047-4286-872D-F03DD076E7F0}" destId="{809F0B64-E54C-4ADC-A643-E0213C29058D}" srcOrd="0" destOrd="0" presId="urn:microsoft.com/office/officeart/2005/8/layout/orgChart1"/>
    <dgm:cxn modelId="{AFE4E88A-BC6A-4EFC-AFBB-449436093427}" type="presParOf" srcId="{809F0B64-E54C-4ADC-A643-E0213C29058D}" destId="{0BB2D79D-D472-4343-854B-80CBAA4A61BB}" srcOrd="0" destOrd="0" presId="urn:microsoft.com/office/officeart/2005/8/layout/orgChart1"/>
    <dgm:cxn modelId="{7AE9567C-3711-4F4D-8370-ADF580B262AA}" type="presParOf" srcId="{809F0B64-E54C-4ADC-A643-E0213C29058D}" destId="{DED89D13-6EC5-4BB5-81E6-8859E18A4117}" srcOrd="1" destOrd="0" presId="urn:microsoft.com/office/officeart/2005/8/layout/orgChart1"/>
    <dgm:cxn modelId="{F50A6651-3CA7-4E4D-9073-3AADDD40FFA3}" type="presParOf" srcId="{1F145CB8-2047-4286-872D-F03DD076E7F0}" destId="{34BCD79C-747E-4CE1-B1F9-4118D6E51845}" srcOrd="1" destOrd="0" presId="urn:microsoft.com/office/officeart/2005/8/layout/orgChart1"/>
    <dgm:cxn modelId="{8B102DF9-17DA-4C7A-8B7A-124846F9926A}" type="presParOf" srcId="{1F145CB8-2047-4286-872D-F03DD076E7F0}" destId="{7BE3F9CA-FDA6-42D0-87A1-6D92C079CCF2}" srcOrd="2" destOrd="0" presId="urn:microsoft.com/office/officeart/2005/8/layout/orgChart1"/>
    <dgm:cxn modelId="{1985BEFE-E556-43CF-B24C-B86812CE5944}" type="presParOf" srcId="{0E87954A-2C9D-45FF-9DE9-B38FC189CD7D}" destId="{E9016616-CE83-4C67-B9FB-A1BB1C7FA26F}" srcOrd="6" destOrd="0" presId="urn:microsoft.com/office/officeart/2005/8/layout/orgChart1"/>
    <dgm:cxn modelId="{1C50A381-4D2D-424E-B387-4B34799F3DDF}" type="presParOf" srcId="{0E87954A-2C9D-45FF-9DE9-B38FC189CD7D}" destId="{45A348C9-6D12-4CBC-80B7-D0DDA7B250BA}" srcOrd="7" destOrd="0" presId="urn:microsoft.com/office/officeart/2005/8/layout/orgChart1"/>
    <dgm:cxn modelId="{217FF4BF-A4CA-40B8-A742-63F626E36736}" type="presParOf" srcId="{45A348C9-6D12-4CBC-80B7-D0DDA7B250BA}" destId="{41D30151-796B-4518-A617-2FFE689B69AF}" srcOrd="0" destOrd="0" presId="urn:microsoft.com/office/officeart/2005/8/layout/orgChart1"/>
    <dgm:cxn modelId="{9F6FB2F2-1117-4704-9ED7-6E5AB8DE7D94}" type="presParOf" srcId="{41D30151-796B-4518-A617-2FFE689B69AF}" destId="{C0181CB0-E98D-4A88-98FE-77025A21BC71}" srcOrd="0" destOrd="0" presId="urn:microsoft.com/office/officeart/2005/8/layout/orgChart1"/>
    <dgm:cxn modelId="{F4F8D6D4-6DB2-4115-B341-F479A624E3ED}" type="presParOf" srcId="{41D30151-796B-4518-A617-2FFE689B69AF}" destId="{89309932-41D4-4C96-9C62-2BB23C18003D}" srcOrd="1" destOrd="0" presId="urn:microsoft.com/office/officeart/2005/8/layout/orgChart1"/>
    <dgm:cxn modelId="{D272A42B-A5B8-48ED-A274-174FC1706040}" type="presParOf" srcId="{45A348C9-6D12-4CBC-80B7-D0DDA7B250BA}" destId="{FCFDC123-81BF-4CE8-8C71-091438D88903}" srcOrd="1" destOrd="0" presId="urn:microsoft.com/office/officeart/2005/8/layout/orgChart1"/>
    <dgm:cxn modelId="{6E14EF05-42D7-4FC7-AD79-50E8EDDCC23B}" type="presParOf" srcId="{45A348C9-6D12-4CBC-80B7-D0DDA7B250BA}" destId="{70399E8B-0F0E-4746-B430-AB44933F95DB}" srcOrd="2" destOrd="0" presId="urn:microsoft.com/office/officeart/2005/8/layout/orgChart1"/>
    <dgm:cxn modelId="{09391602-13A6-4415-8E9A-650B1DEA80E6}" type="presParOf" srcId="{0E87954A-2C9D-45FF-9DE9-B38FC189CD7D}" destId="{98924808-17CF-4B17-93C3-9A4BA1269CA3}" srcOrd="8" destOrd="0" presId="urn:microsoft.com/office/officeart/2005/8/layout/orgChart1"/>
    <dgm:cxn modelId="{AE17958C-6519-4E24-8616-7ABE473ADCF3}" type="presParOf" srcId="{0E87954A-2C9D-45FF-9DE9-B38FC189CD7D}" destId="{35BF47F4-6797-43A3-88FE-D878AD294A6D}" srcOrd="9" destOrd="0" presId="urn:microsoft.com/office/officeart/2005/8/layout/orgChart1"/>
    <dgm:cxn modelId="{59C60380-C739-43F7-967B-0980066F828F}" type="presParOf" srcId="{35BF47F4-6797-43A3-88FE-D878AD294A6D}" destId="{EF10E539-0387-4017-8EF9-E627BCDEA9AA}" srcOrd="0" destOrd="0" presId="urn:microsoft.com/office/officeart/2005/8/layout/orgChart1"/>
    <dgm:cxn modelId="{81774C33-31DF-4DE6-8395-CD856DAF769D}" type="presParOf" srcId="{EF10E539-0387-4017-8EF9-E627BCDEA9AA}" destId="{9C348A54-C102-4376-BB77-DD968EA5C8A2}" srcOrd="0" destOrd="0" presId="urn:microsoft.com/office/officeart/2005/8/layout/orgChart1"/>
    <dgm:cxn modelId="{AE0E5B11-5567-4B60-BF56-FBB082337134}" type="presParOf" srcId="{EF10E539-0387-4017-8EF9-E627BCDEA9AA}" destId="{F7A3B3A9-3980-41C4-ACE2-5B398C7C45E0}" srcOrd="1" destOrd="0" presId="urn:microsoft.com/office/officeart/2005/8/layout/orgChart1"/>
    <dgm:cxn modelId="{5EE6ED03-3DEC-40E0-98C7-203EA28C0051}" type="presParOf" srcId="{35BF47F4-6797-43A3-88FE-D878AD294A6D}" destId="{1930A022-B3B8-4A5C-A505-B1C6B3A0FCB5}" srcOrd="1" destOrd="0" presId="urn:microsoft.com/office/officeart/2005/8/layout/orgChart1"/>
    <dgm:cxn modelId="{7D124A60-8E77-44D1-A76E-B9406B869311}" type="presParOf" srcId="{35BF47F4-6797-43A3-88FE-D878AD294A6D}" destId="{7BB1E1F3-577A-4230-AB40-CA22CCC76D5D}" srcOrd="2" destOrd="0" presId="urn:microsoft.com/office/officeart/2005/8/layout/orgChart1"/>
    <dgm:cxn modelId="{07CAAA64-6FAF-4C68-AEF1-BD148702F3A6}" type="presParOf" srcId="{0E87954A-2C9D-45FF-9DE9-B38FC189CD7D}" destId="{2C08FF43-4807-4C9B-879D-511806849163}" srcOrd="10" destOrd="0" presId="urn:microsoft.com/office/officeart/2005/8/layout/orgChart1"/>
    <dgm:cxn modelId="{328AE08A-4F85-414D-8C18-371568B6F323}" type="presParOf" srcId="{0E87954A-2C9D-45FF-9DE9-B38FC189CD7D}" destId="{B5C127C0-6844-406A-9A2A-B77F7DDE8E84}" srcOrd="11" destOrd="0" presId="urn:microsoft.com/office/officeart/2005/8/layout/orgChart1"/>
    <dgm:cxn modelId="{6B1B71F0-D19F-4402-A96C-2EE20F8EB3F6}" type="presParOf" srcId="{B5C127C0-6844-406A-9A2A-B77F7DDE8E84}" destId="{6C330AC4-4839-4A85-9CC4-C8C281718422}" srcOrd="0" destOrd="0" presId="urn:microsoft.com/office/officeart/2005/8/layout/orgChart1"/>
    <dgm:cxn modelId="{3EAFD7AD-1E42-4CB2-AD5B-7FA735C6AB32}" type="presParOf" srcId="{6C330AC4-4839-4A85-9CC4-C8C281718422}" destId="{24CEEBA3-2EFB-4809-9E7E-09699FCDC9F1}" srcOrd="0" destOrd="0" presId="urn:microsoft.com/office/officeart/2005/8/layout/orgChart1"/>
    <dgm:cxn modelId="{951CEAC3-999F-4188-B285-C3FB8695D6F2}" type="presParOf" srcId="{6C330AC4-4839-4A85-9CC4-C8C281718422}" destId="{F55FC613-0B7D-496F-99CD-5307139231FA}" srcOrd="1" destOrd="0" presId="urn:microsoft.com/office/officeart/2005/8/layout/orgChart1"/>
    <dgm:cxn modelId="{8AA43958-24CB-4D82-936C-F7B95AE8C079}" type="presParOf" srcId="{B5C127C0-6844-406A-9A2A-B77F7DDE8E84}" destId="{AAAB6A42-91EB-4C1A-BFD5-FBD18F226767}" srcOrd="1" destOrd="0" presId="urn:microsoft.com/office/officeart/2005/8/layout/orgChart1"/>
    <dgm:cxn modelId="{EC3DEF96-7B05-4822-B9EC-D36F5D26087C}" type="presParOf" srcId="{B5C127C0-6844-406A-9A2A-B77F7DDE8E84}" destId="{D8FD907C-F5D1-47DD-9709-081F4149503D}" srcOrd="2" destOrd="0" presId="urn:microsoft.com/office/officeart/2005/8/layout/orgChart1"/>
    <dgm:cxn modelId="{BE92AE05-420A-4051-A85C-ED2E9981B03D}" type="presParOf" srcId="{0E87954A-2C9D-45FF-9DE9-B38FC189CD7D}" destId="{782C42B9-CE20-4368-89EC-53E28E4AB982}" srcOrd="12" destOrd="0" presId="urn:microsoft.com/office/officeart/2005/8/layout/orgChart1"/>
    <dgm:cxn modelId="{16D4BFAF-8708-4126-863C-15BA0A2211AF}" type="presParOf" srcId="{0E87954A-2C9D-45FF-9DE9-B38FC189CD7D}" destId="{8570914E-A5DA-48E3-873D-2343A9C67C5E}" srcOrd="13" destOrd="0" presId="urn:microsoft.com/office/officeart/2005/8/layout/orgChart1"/>
    <dgm:cxn modelId="{72B8E273-66B4-48BE-8F6C-B6AEAA6B4741}" type="presParOf" srcId="{8570914E-A5DA-48E3-873D-2343A9C67C5E}" destId="{2404CFC5-2C95-434C-AD5E-1845040A429C}" srcOrd="0" destOrd="0" presId="urn:microsoft.com/office/officeart/2005/8/layout/orgChart1"/>
    <dgm:cxn modelId="{839BFDD5-8910-413F-98C0-829672AE04D1}" type="presParOf" srcId="{2404CFC5-2C95-434C-AD5E-1845040A429C}" destId="{CFF17C1F-1A31-4837-BA62-70123C476CCD}" srcOrd="0" destOrd="0" presId="urn:microsoft.com/office/officeart/2005/8/layout/orgChart1"/>
    <dgm:cxn modelId="{9281E2D0-C7A0-4FCE-9A64-8BF2770C4CDC}" type="presParOf" srcId="{2404CFC5-2C95-434C-AD5E-1845040A429C}" destId="{B2BFC4B3-4362-4CE4-B0B8-48EF2201605F}" srcOrd="1" destOrd="0" presId="urn:microsoft.com/office/officeart/2005/8/layout/orgChart1"/>
    <dgm:cxn modelId="{B406241D-82A6-4461-A7AF-082CA9980D52}" type="presParOf" srcId="{8570914E-A5DA-48E3-873D-2343A9C67C5E}" destId="{362AA715-2758-4799-A99E-FD9A8C699AAF}" srcOrd="1" destOrd="0" presId="urn:microsoft.com/office/officeart/2005/8/layout/orgChart1"/>
    <dgm:cxn modelId="{4A33BFED-D06F-4A63-8A30-F6A92077A435}" type="presParOf" srcId="{8570914E-A5DA-48E3-873D-2343A9C67C5E}" destId="{DD6D44A0-82EA-4F0E-B7F2-4DECCA907CC0}" srcOrd="2" destOrd="0" presId="urn:microsoft.com/office/officeart/2005/8/layout/orgChart1"/>
    <dgm:cxn modelId="{1128D02C-4109-466F-8186-505FAE3EC82E}" type="presParOf" srcId="{7FA89341-7088-42AD-A796-9435D92EC723}" destId="{3F647E1D-2109-49A1-B6E5-7119ABD439FD}" srcOrd="2" destOrd="0" presId="urn:microsoft.com/office/officeart/2005/8/layout/orgChart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82C42B9-CE20-4368-89EC-53E28E4AB982}">
      <dsp:nvSpPr>
        <dsp:cNvPr id="0" name=""/>
        <dsp:cNvSpPr/>
      </dsp:nvSpPr>
      <dsp:spPr>
        <a:xfrm>
          <a:off x="4445891" y="788671"/>
          <a:ext cx="3943160" cy="587844"/>
        </a:xfrm>
        <a:custGeom>
          <a:avLst/>
          <a:gdLst/>
          <a:ahLst/>
          <a:cxnLst/>
          <a:rect l="0" t="0" r="0" b="0"/>
          <a:pathLst>
            <a:path>
              <a:moveTo>
                <a:pt x="0" y="0"/>
              </a:moveTo>
              <a:lnTo>
                <a:pt x="0" y="473482"/>
              </a:lnTo>
              <a:lnTo>
                <a:pt x="3943160" y="473482"/>
              </a:lnTo>
              <a:lnTo>
                <a:pt x="3943160" y="5878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C08FF43-4807-4C9B-879D-511806849163}">
      <dsp:nvSpPr>
        <dsp:cNvPr id="0" name=""/>
        <dsp:cNvSpPr/>
      </dsp:nvSpPr>
      <dsp:spPr>
        <a:xfrm>
          <a:off x="4445891" y="788671"/>
          <a:ext cx="2625277" cy="587844"/>
        </a:xfrm>
        <a:custGeom>
          <a:avLst/>
          <a:gdLst/>
          <a:ahLst/>
          <a:cxnLst/>
          <a:rect l="0" t="0" r="0" b="0"/>
          <a:pathLst>
            <a:path>
              <a:moveTo>
                <a:pt x="0" y="0"/>
              </a:moveTo>
              <a:lnTo>
                <a:pt x="0" y="473482"/>
              </a:lnTo>
              <a:lnTo>
                <a:pt x="2625277" y="473482"/>
              </a:lnTo>
              <a:lnTo>
                <a:pt x="2625277" y="5878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8924808-17CF-4B17-93C3-9A4BA1269CA3}">
      <dsp:nvSpPr>
        <dsp:cNvPr id="0" name=""/>
        <dsp:cNvSpPr/>
      </dsp:nvSpPr>
      <dsp:spPr>
        <a:xfrm>
          <a:off x="4445891" y="788671"/>
          <a:ext cx="1307394" cy="587844"/>
        </a:xfrm>
        <a:custGeom>
          <a:avLst/>
          <a:gdLst/>
          <a:ahLst/>
          <a:cxnLst/>
          <a:rect l="0" t="0" r="0" b="0"/>
          <a:pathLst>
            <a:path>
              <a:moveTo>
                <a:pt x="0" y="0"/>
              </a:moveTo>
              <a:lnTo>
                <a:pt x="0" y="473482"/>
              </a:lnTo>
              <a:lnTo>
                <a:pt x="1307394" y="473482"/>
              </a:lnTo>
              <a:lnTo>
                <a:pt x="1307394" y="5878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9016616-CE83-4C67-B9FB-A1BB1C7FA26F}">
      <dsp:nvSpPr>
        <dsp:cNvPr id="0" name=""/>
        <dsp:cNvSpPr/>
      </dsp:nvSpPr>
      <dsp:spPr>
        <a:xfrm>
          <a:off x="4389682" y="788671"/>
          <a:ext cx="91440" cy="587844"/>
        </a:xfrm>
        <a:custGeom>
          <a:avLst/>
          <a:gdLst/>
          <a:ahLst/>
          <a:cxnLst/>
          <a:rect l="0" t="0" r="0" b="0"/>
          <a:pathLst>
            <a:path>
              <a:moveTo>
                <a:pt x="56208" y="0"/>
              </a:moveTo>
              <a:lnTo>
                <a:pt x="56208" y="473482"/>
              </a:lnTo>
              <a:lnTo>
                <a:pt x="45720" y="473482"/>
              </a:lnTo>
              <a:lnTo>
                <a:pt x="45720" y="5878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EAD777C-2F1F-4CFB-BE23-7A26B0456D56}">
      <dsp:nvSpPr>
        <dsp:cNvPr id="0" name=""/>
        <dsp:cNvSpPr/>
      </dsp:nvSpPr>
      <dsp:spPr>
        <a:xfrm>
          <a:off x="3117519" y="788671"/>
          <a:ext cx="1328371" cy="587844"/>
        </a:xfrm>
        <a:custGeom>
          <a:avLst/>
          <a:gdLst/>
          <a:ahLst/>
          <a:cxnLst/>
          <a:rect l="0" t="0" r="0" b="0"/>
          <a:pathLst>
            <a:path>
              <a:moveTo>
                <a:pt x="1328371" y="0"/>
              </a:moveTo>
              <a:lnTo>
                <a:pt x="1328371" y="473482"/>
              </a:lnTo>
              <a:lnTo>
                <a:pt x="0" y="473482"/>
              </a:lnTo>
              <a:lnTo>
                <a:pt x="0" y="5878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A4B2F4E-EDD3-44BC-863E-E1D3FA38E88C}">
      <dsp:nvSpPr>
        <dsp:cNvPr id="0" name=""/>
        <dsp:cNvSpPr/>
      </dsp:nvSpPr>
      <dsp:spPr>
        <a:xfrm>
          <a:off x="1799636" y="788671"/>
          <a:ext cx="2646254" cy="587844"/>
        </a:xfrm>
        <a:custGeom>
          <a:avLst/>
          <a:gdLst/>
          <a:ahLst/>
          <a:cxnLst/>
          <a:rect l="0" t="0" r="0" b="0"/>
          <a:pathLst>
            <a:path>
              <a:moveTo>
                <a:pt x="2646254" y="0"/>
              </a:moveTo>
              <a:lnTo>
                <a:pt x="2646254" y="473482"/>
              </a:lnTo>
              <a:lnTo>
                <a:pt x="0" y="473482"/>
              </a:lnTo>
              <a:lnTo>
                <a:pt x="0" y="5878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84F3CDF-BFD0-4A9A-81D9-B5D4977BD505}">
      <dsp:nvSpPr>
        <dsp:cNvPr id="0" name=""/>
        <dsp:cNvSpPr/>
      </dsp:nvSpPr>
      <dsp:spPr>
        <a:xfrm>
          <a:off x="544579" y="788671"/>
          <a:ext cx="3901311" cy="587844"/>
        </a:xfrm>
        <a:custGeom>
          <a:avLst/>
          <a:gdLst/>
          <a:ahLst/>
          <a:cxnLst/>
          <a:rect l="0" t="0" r="0" b="0"/>
          <a:pathLst>
            <a:path>
              <a:moveTo>
                <a:pt x="3901311" y="0"/>
              </a:moveTo>
              <a:lnTo>
                <a:pt x="3901311" y="473482"/>
              </a:lnTo>
              <a:lnTo>
                <a:pt x="0" y="473482"/>
              </a:lnTo>
              <a:lnTo>
                <a:pt x="0" y="58784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232223A-7144-4C7A-8340-0FA4F0348639}">
      <dsp:nvSpPr>
        <dsp:cNvPr id="0" name=""/>
        <dsp:cNvSpPr/>
      </dsp:nvSpPr>
      <dsp:spPr>
        <a:xfrm>
          <a:off x="3586397" y="0"/>
          <a:ext cx="1718988" cy="788671"/>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tr-TR" sz="1400" kern="1200" dirty="0" smtClean="0"/>
            <a:t>Çevre Yönetimi Genel Müdürlüğü</a:t>
          </a:r>
          <a:endParaRPr lang="tr-TR" sz="1400" kern="1200" dirty="0"/>
        </a:p>
      </dsp:txBody>
      <dsp:txXfrm>
        <a:off x="3586397" y="0"/>
        <a:ext cx="1718988" cy="788671"/>
      </dsp:txXfrm>
    </dsp:sp>
    <dsp:sp modelId="{2716B4B7-5A53-4F51-A0C5-B0E5BAA04B9C}">
      <dsp:nvSpPr>
        <dsp:cNvPr id="0" name=""/>
        <dsp:cNvSpPr/>
      </dsp:nvSpPr>
      <dsp:spPr>
        <a:xfrm>
          <a:off x="0" y="1376516"/>
          <a:ext cx="1089159" cy="495072"/>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tr-TR" sz="1400" kern="1200" dirty="0" smtClean="0"/>
            <a:t>Atık </a:t>
          </a:r>
          <a:br>
            <a:rPr lang="tr-TR" sz="1400" kern="1200" dirty="0" smtClean="0"/>
          </a:br>
          <a:r>
            <a:rPr lang="tr-TR" sz="1400" kern="1200" dirty="0" smtClean="0"/>
            <a:t>Yönetimi</a:t>
          </a:r>
          <a:endParaRPr lang="tr-TR" sz="1400" kern="1200" dirty="0"/>
        </a:p>
      </dsp:txBody>
      <dsp:txXfrm>
        <a:off x="0" y="1376516"/>
        <a:ext cx="1089159" cy="495072"/>
      </dsp:txXfrm>
    </dsp:sp>
    <dsp:sp modelId="{76A88BC5-B295-4C26-A93A-1B244573E464}">
      <dsp:nvSpPr>
        <dsp:cNvPr id="0" name=""/>
        <dsp:cNvSpPr/>
      </dsp:nvSpPr>
      <dsp:spPr>
        <a:xfrm>
          <a:off x="1255056" y="1376516"/>
          <a:ext cx="1089159" cy="495072"/>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tr-TR" sz="1400" kern="1200" dirty="0" smtClean="0"/>
            <a:t>Hava </a:t>
          </a:r>
          <a:br>
            <a:rPr lang="tr-TR" sz="1400" kern="1200" dirty="0" smtClean="0"/>
          </a:br>
          <a:r>
            <a:rPr lang="tr-TR" sz="1400" kern="1200" dirty="0" smtClean="0"/>
            <a:t>Yönetimi</a:t>
          </a:r>
          <a:endParaRPr lang="tr-TR" sz="1400" kern="1200" dirty="0"/>
        </a:p>
      </dsp:txBody>
      <dsp:txXfrm>
        <a:off x="1255056" y="1376516"/>
        <a:ext cx="1089159" cy="495072"/>
      </dsp:txXfrm>
    </dsp:sp>
    <dsp:sp modelId="{0BB2D79D-D472-4343-854B-80CBAA4A61BB}">
      <dsp:nvSpPr>
        <dsp:cNvPr id="0" name=""/>
        <dsp:cNvSpPr/>
      </dsp:nvSpPr>
      <dsp:spPr>
        <a:xfrm>
          <a:off x="2572939" y="1376516"/>
          <a:ext cx="1089159" cy="495072"/>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tr-TR" sz="1400" kern="1200" dirty="0" smtClean="0"/>
            <a:t>Su ve Toprak Yönetimi</a:t>
          </a:r>
          <a:endParaRPr lang="tr-TR" sz="1400" kern="1200" dirty="0"/>
        </a:p>
      </dsp:txBody>
      <dsp:txXfrm>
        <a:off x="2572939" y="1376516"/>
        <a:ext cx="1089159" cy="495072"/>
      </dsp:txXfrm>
    </dsp:sp>
    <dsp:sp modelId="{C0181CB0-E98D-4A88-98FE-77025A21BC71}">
      <dsp:nvSpPr>
        <dsp:cNvPr id="0" name=""/>
        <dsp:cNvSpPr/>
      </dsp:nvSpPr>
      <dsp:spPr>
        <a:xfrm>
          <a:off x="3890822" y="1376516"/>
          <a:ext cx="1089159" cy="495072"/>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tr-TR" sz="1400" kern="1200" dirty="0" smtClean="0"/>
            <a:t>Deniz ve Kıyı Yönetimi</a:t>
          </a:r>
          <a:endParaRPr lang="tr-TR" sz="1400" kern="1200" dirty="0"/>
        </a:p>
      </dsp:txBody>
      <dsp:txXfrm>
        <a:off x="3890822" y="1376516"/>
        <a:ext cx="1089159" cy="495072"/>
      </dsp:txXfrm>
    </dsp:sp>
    <dsp:sp modelId="{9C348A54-C102-4376-BB77-DD968EA5C8A2}">
      <dsp:nvSpPr>
        <dsp:cNvPr id="0" name=""/>
        <dsp:cNvSpPr/>
      </dsp:nvSpPr>
      <dsp:spPr>
        <a:xfrm>
          <a:off x="5208706" y="1376516"/>
          <a:ext cx="1089159" cy="495072"/>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tr-TR" sz="1400" kern="1200" dirty="0" smtClean="0"/>
            <a:t>Kimyasallar Yönetimi</a:t>
          </a:r>
          <a:endParaRPr lang="tr-TR" sz="1400" kern="1200" dirty="0"/>
        </a:p>
      </dsp:txBody>
      <dsp:txXfrm>
        <a:off x="5208706" y="1376516"/>
        <a:ext cx="1089159" cy="495072"/>
      </dsp:txXfrm>
    </dsp:sp>
    <dsp:sp modelId="{24CEEBA3-2EFB-4809-9E7E-09699FCDC9F1}">
      <dsp:nvSpPr>
        <dsp:cNvPr id="0" name=""/>
        <dsp:cNvSpPr/>
      </dsp:nvSpPr>
      <dsp:spPr>
        <a:xfrm>
          <a:off x="6526589" y="1376516"/>
          <a:ext cx="1089159" cy="495072"/>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tr-TR" sz="1400" kern="1200" dirty="0" smtClean="0"/>
            <a:t>Ölçüm ve Denetim</a:t>
          </a:r>
          <a:endParaRPr lang="tr-TR" sz="1400" kern="1200" dirty="0"/>
        </a:p>
      </dsp:txBody>
      <dsp:txXfrm>
        <a:off x="6526589" y="1376516"/>
        <a:ext cx="1089159" cy="495072"/>
      </dsp:txXfrm>
    </dsp:sp>
    <dsp:sp modelId="{CFF17C1F-1A31-4837-BA62-70123C476CCD}">
      <dsp:nvSpPr>
        <dsp:cNvPr id="0" name=""/>
        <dsp:cNvSpPr/>
      </dsp:nvSpPr>
      <dsp:spPr>
        <a:xfrm>
          <a:off x="7844472" y="1376516"/>
          <a:ext cx="1089159" cy="495072"/>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tr-TR" sz="1400" kern="1200" dirty="0" smtClean="0"/>
            <a:t>İklim </a:t>
          </a:r>
          <a:br>
            <a:rPr lang="tr-TR" sz="1400" kern="1200" dirty="0" smtClean="0"/>
          </a:br>
          <a:r>
            <a:rPr lang="tr-TR" sz="1400" kern="1200" dirty="0" smtClean="0"/>
            <a:t>Değişikliği</a:t>
          </a:r>
          <a:endParaRPr lang="tr-TR" sz="1400" kern="1200" dirty="0"/>
        </a:p>
      </dsp:txBody>
      <dsp:txXfrm>
        <a:off x="7844472" y="1376516"/>
        <a:ext cx="1089159" cy="495072"/>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microsoft.com/office/2006/relationships/legacyDiagramText" Target="legacyDiagramText3.bin"/><Relationship Id="rId7" Type="http://schemas.microsoft.com/office/2006/relationships/legacyDiagramText" Target="legacyDiagramText7.bin"/><Relationship Id="rId2" Type="http://schemas.microsoft.com/office/2006/relationships/legacyDiagramText" Target="legacyDiagramText2.bin"/><Relationship Id="rId1" Type="http://schemas.microsoft.com/office/2006/relationships/legacyDiagramText" Target="legacyDiagramText1.bin"/><Relationship Id="rId6" Type="http://schemas.microsoft.com/office/2006/relationships/legacyDiagramText" Target="legacyDiagramText6.bin"/><Relationship Id="rId5" Type="http://schemas.microsoft.com/office/2006/relationships/legacyDiagramText" Target="legacyDiagramText5.bin"/><Relationship Id="rId4" Type="http://schemas.microsoft.com/office/2006/relationships/legacyDiagramText" Target="legacyDiagramText4.bin"/></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46400" cy="496888"/>
          </a:xfrm>
          <a:prstGeom prst="rect">
            <a:avLst/>
          </a:prstGeom>
        </p:spPr>
        <p:txBody>
          <a:bodyPr vert="horz" lIns="91321" tIns="45661" rIns="91321" bIns="45661" rtlCol="0"/>
          <a:lstStyle>
            <a:lvl1pPr algn="l" fontAlgn="auto">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sz="quarter" idx="1"/>
          </p:nvPr>
        </p:nvSpPr>
        <p:spPr>
          <a:xfrm>
            <a:off x="3849688" y="0"/>
            <a:ext cx="2946400" cy="496888"/>
          </a:xfrm>
          <a:prstGeom prst="rect">
            <a:avLst/>
          </a:prstGeom>
        </p:spPr>
        <p:txBody>
          <a:bodyPr vert="horz" lIns="91321" tIns="45661" rIns="91321" bIns="45661" rtlCol="0"/>
          <a:lstStyle>
            <a:lvl1pPr algn="r" fontAlgn="auto">
              <a:spcBef>
                <a:spcPts val="0"/>
              </a:spcBef>
              <a:spcAft>
                <a:spcPts val="0"/>
              </a:spcAft>
              <a:defRPr sz="1200">
                <a:latin typeface="+mn-lt"/>
                <a:cs typeface="+mn-cs"/>
              </a:defRPr>
            </a:lvl1pPr>
          </a:lstStyle>
          <a:p>
            <a:pPr>
              <a:defRPr/>
            </a:pPr>
            <a:fld id="{653DC2A6-5250-44AC-8B93-67D74687A6E3}" type="datetimeFigureOut">
              <a:rPr lang="tr-TR"/>
              <a:pPr>
                <a:defRPr/>
              </a:pPr>
              <a:t>19.02.2010</a:t>
            </a:fld>
            <a:endParaRPr lang="tr-TR"/>
          </a:p>
        </p:txBody>
      </p:sp>
      <p:sp>
        <p:nvSpPr>
          <p:cNvPr id="4" name="3 Altbilgi Yer Tutucusu"/>
          <p:cNvSpPr>
            <a:spLocks noGrp="1"/>
          </p:cNvSpPr>
          <p:nvPr>
            <p:ph type="ftr" sz="quarter" idx="2"/>
          </p:nvPr>
        </p:nvSpPr>
        <p:spPr>
          <a:xfrm>
            <a:off x="0" y="9429750"/>
            <a:ext cx="2946400" cy="496888"/>
          </a:xfrm>
          <a:prstGeom prst="rect">
            <a:avLst/>
          </a:prstGeom>
        </p:spPr>
        <p:txBody>
          <a:bodyPr vert="horz" lIns="91321" tIns="45661" rIns="91321" bIns="45661" rtlCol="0" anchor="b"/>
          <a:lstStyle>
            <a:lvl1pPr algn="l" fontAlgn="auto">
              <a:spcBef>
                <a:spcPts val="0"/>
              </a:spcBef>
              <a:spcAft>
                <a:spcPts val="0"/>
              </a:spcAft>
              <a:defRPr sz="1200">
                <a:latin typeface="+mn-lt"/>
                <a:cs typeface="+mn-cs"/>
              </a:defRPr>
            </a:lvl1pPr>
          </a:lstStyle>
          <a:p>
            <a:pPr>
              <a:defRPr/>
            </a:pPr>
            <a:endParaRPr lang="tr-TR"/>
          </a:p>
        </p:txBody>
      </p:sp>
      <p:sp>
        <p:nvSpPr>
          <p:cNvPr id="5" name="4 Slayt Numarası Yer Tutucusu"/>
          <p:cNvSpPr>
            <a:spLocks noGrp="1"/>
          </p:cNvSpPr>
          <p:nvPr>
            <p:ph type="sldNum" sz="quarter" idx="3"/>
          </p:nvPr>
        </p:nvSpPr>
        <p:spPr>
          <a:xfrm>
            <a:off x="3849688" y="9429750"/>
            <a:ext cx="2946400" cy="496888"/>
          </a:xfrm>
          <a:prstGeom prst="rect">
            <a:avLst/>
          </a:prstGeom>
        </p:spPr>
        <p:txBody>
          <a:bodyPr vert="horz" lIns="91321" tIns="45661" rIns="91321" bIns="45661" rtlCol="0" anchor="b"/>
          <a:lstStyle>
            <a:lvl1pPr algn="r" fontAlgn="auto">
              <a:spcBef>
                <a:spcPts val="0"/>
              </a:spcBef>
              <a:spcAft>
                <a:spcPts val="0"/>
              </a:spcAft>
              <a:defRPr sz="1200">
                <a:latin typeface="+mn-lt"/>
                <a:cs typeface="+mn-cs"/>
              </a:defRPr>
            </a:lvl1pPr>
          </a:lstStyle>
          <a:p>
            <a:pPr>
              <a:defRPr/>
            </a:pPr>
            <a:fld id="{2B0EEFA3-23F0-490A-AD5D-319031E8C4ED}" type="slidenum">
              <a:rPr lang="tr-TR"/>
              <a:pPr>
                <a:defRPr/>
              </a:pPr>
              <a:t>‹#›</a:t>
            </a:fld>
            <a:endParaRPr lang="tr-T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46400" cy="496888"/>
          </a:xfrm>
          <a:prstGeom prst="rect">
            <a:avLst/>
          </a:prstGeom>
        </p:spPr>
        <p:txBody>
          <a:bodyPr vert="horz" lIns="91321" tIns="45661" rIns="91321" bIns="45661" rtlCol="0"/>
          <a:lstStyle>
            <a:lvl1pPr algn="l" fontAlgn="auto">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idx="1"/>
          </p:nvPr>
        </p:nvSpPr>
        <p:spPr>
          <a:xfrm>
            <a:off x="3849688" y="0"/>
            <a:ext cx="2946400" cy="496888"/>
          </a:xfrm>
          <a:prstGeom prst="rect">
            <a:avLst/>
          </a:prstGeom>
        </p:spPr>
        <p:txBody>
          <a:bodyPr vert="horz" lIns="91321" tIns="45661" rIns="91321" bIns="45661" rtlCol="0"/>
          <a:lstStyle>
            <a:lvl1pPr algn="r" fontAlgn="auto">
              <a:spcBef>
                <a:spcPts val="0"/>
              </a:spcBef>
              <a:spcAft>
                <a:spcPts val="0"/>
              </a:spcAft>
              <a:defRPr sz="1200">
                <a:latin typeface="+mn-lt"/>
                <a:cs typeface="+mn-cs"/>
              </a:defRPr>
            </a:lvl1pPr>
          </a:lstStyle>
          <a:p>
            <a:pPr>
              <a:defRPr/>
            </a:pPr>
            <a:fld id="{7DC1820B-609F-4E64-BD45-067BCEA8ACD4}" type="datetimeFigureOut">
              <a:rPr lang="tr-TR"/>
              <a:pPr>
                <a:defRPr/>
              </a:pPr>
              <a:t>19.02.2010</a:t>
            </a:fld>
            <a:endParaRPr lang="tr-TR"/>
          </a:p>
        </p:txBody>
      </p:sp>
      <p:sp>
        <p:nvSpPr>
          <p:cNvPr id="4" name="3 Slayt Görüntüsü Yer Tutucusu"/>
          <p:cNvSpPr>
            <a:spLocks noGrp="1" noRot="1" noChangeAspect="1"/>
          </p:cNvSpPr>
          <p:nvPr>
            <p:ph type="sldImg" idx="2"/>
          </p:nvPr>
        </p:nvSpPr>
        <p:spPr>
          <a:xfrm>
            <a:off x="919163" y="744538"/>
            <a:ext cx="4960937" cy="3721100"/>
          </a:xfrm>
          <a:prstGeom prst="rect">
            <a:avLst/>
          </a:prstGeom>
          <a:noFill/>
          <a:ln w="12700">
            <a:solidFill>
              <a:prstClr val="black"/>
            </a:solidFill>
          </a:ln>
        </p:spPr>
        <p:txBody>
          <a:bodyPr vert="horz" lIns="91321" tIns="45661" rIns="91321" bIns="45661" rtlCol="0" anchor="ctr"/>
          <a:lstStyle/>
          <a:p>
            <a:pPr lvl="0"/>
            <a:endParaRPr lang="tr-TR" noProof="0"/>
          </a:p>
        </p:txBody>
      </p:sp>
      <p:sp>
        <p:nvSpPr>
          <p:cNvPr id="5" name="4 Not Yer Tutucusu"/>
          <p:cNvSpPr>
            <a:spLocks noGrp="1"/>
          </p:cNvSpPr>
          <p:nvPr>
            <p:ph type="body" sz="quarter" idx="3"/>
          </p:nvPr>
        </p:nvSpPr>
        <p:spPr>
          <a:xfrm>
            <a:off x="679450" y="4716463"/>
            <a:ext cx="5438775" cy="4467225"/>
          </a:xfrm>
          <a:prstGeom prst="rect">
            <a:avLst/>
          </a:prstGeom>
        </p:spPr>
        <p:txBody>
          <a:bodyPr vert="horz" lIns="91321" tIns="45661" rIns="91321" bIns="45661"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9429750"/>
            <a:ext cx="2946400" cy="496888"/>
          </a:xfrm>
          <a:prstGeom prst="rect">
            <a:avLst/>
          </a:prstGeom>
        </p:spPr>
        <p:txBody>
          <a:bodyPr vert="horz" lIns="91321" tIns="45661" rIns="91321" bIns="45661" rtlCol="0" anchor="b"/>
          <a:lstStyle>
            <a:lvl1pPr algn="l" fontAlgn="auto">
              <a:spcBef>
                <a:spcPts val="0"/>
              </a:spcBef>
              <a:spcAft>
                <a:spcPts val="0"/>
              </a:spcAft>
              <a:defRPr sz="12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49688" y="9429750"/>
            <a:ext cx="2946400" cy="496888"/>
          </a:xfrm>
          <a:prstGeom prst="rect">
            <a:avLst/>
          </a:prstGeom>
        </p:spPr>
        <p:txBody>
          <a:bodyPr vert="horz" lIns="91321" tIns="45661" rIns="91321" bIns="45661" rtlCol="0" anchor="b"/>
          <a:lstStyle>
            <a:lvl1pPr algn="r" fontAlgn="auto">
              <a:spcBef>
                <a:spcPts val="0"/>
              </a:spcBef>
              <a:spcAft>
                <a:spcPts val="0"/>
              </a:spcAft>
              <a:defRPr sz="1200">
                <a:latin typeface="+mn-lt"/>
                <a:cs typeface="+mn-cs"/>
              </a:defRPr>
            </a:lvl1pPr>
          </a:lstStyle>
          <a:p>
            <a:pPr>
              <a:defRPr/>
            </a:pPr>
            <a:fld id="{7D67BDE0-44AF-429A-A482-D18A334589D8}" type="slidenum">
              <a:rPr lang="tr-TR"/>
              <a:pPr>
                <a:defRPr/>
              </a:pPr>
              <a:t>‹#›</a:t>
            </a:fld>
            <a:endParaRPr lang="tr-T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4D801B3-7AC0-4C46-A0E5-C951BF6EADC1}" type="slidenum">
              <a:rPr lang="tr-TR" smtClean="0"/>
              <a:pPr fontAlgn="base">
                <a:spcBef>
                  <a:spcPct val="0"/>
                </a:spcBef>
                <a:spcAft>
                  <a:spcPct val="0"/>
                </a:spcAft>
                <a:defRPr/>
              </a:pPr>
              <a:t>1</a:t>
            </a:fld>
            <a:endParaRPr lang="tr-TR" smtClean="0"/>
          </a:p>
        </p:txBody>
      </p:sp>
      <p:sp>
        <p:nvSpPr>
          <p:cNvPr id="61443" name="Rectangle 8"/>
          <p:cNvSpPr txBox="1">
            <a:spLocks noGrp="1" noChangeArrowheads="1"/>
          </p:cNvSpPr>
          <p:nvPr/>
        </p:nvSpPr>
        <p:spPr bwMode="auto">
          <a:xfrm>
            <a:off x="3849688" y="9429750"/>
            <a:ext cx="2943225" cy="493713"/>
          </a:xfrm>
          <a:prstGeom prst="rect">
            <a:avLst/>
          </a:prstGeom>
          <a:noFill/>
          <a:ln w="9525">
            <a:noFill/>
            <a:round/>
            <a:headEnd/>
            <a:tailEnd/>
          </a:ln>
        </p:spPr>
        <p:txBody>
          <a:bodyPr lIns="90000" tIns="46800" rIns="90000" bIns="46800" anchor="b"/>
          <a:lstStyle/>
          <a:p>
            <a:pPr algn="r" defTabSz="449263">
              <a:buClr>
                <a:srgbClr val="000000"/>
              </a:buClr>
              <a:buSzPct val="100000"/>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1CAC312-812A-4BD6-B47A-C6D67926EE9F}" type="slidenum">
              <a:rPr lang="en-GB" sz="1200">
                <a:solidFill>
                  <a:srgbClr val="000000"/>
                </a:solidFill>
                <a:latin typeface="Calibri" pitchFamily="34" charset="0"/>
              </a:rPr>
              <a:pPr algn="r" defTabSz="449263">
                <a:buClr>
                  <a:srgbClr val="000000"/>
                </a:buClr>
                <a:buSzPct val="100000"/>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a:t>
            </a:fld>
            <a:endParaRPr lang="en-GB" sz="1200">
              <a:solidFill>
                <a:srgbClr val="000000"/>
              </a:solidFill>
              <a:latin typeface="Calibri" pitchFamily="34" charset="0"/>
            </a:endParaRPr>
          </a:p>
        </p:txBody>
      </p:sp>
      <p:sp>
        <p:nvSpPr>
          <p:cNvPr id="61444" name="Text Box 1"/>
          <p:cNvSpPr txBox="1">
            <a:spLocks noChangeArrowheads="1"/>
          </p:cNvSpPr>
          <p:nvPr/>
        </p:nvSpPr>
        <p:spPr bwMode="auto">
          <a:xfrm>
            <a:off x="1133475" y="744538"/>
            <a:ext cx="4530725" cy="3722687"/>
          </a:xfrm>
          <a:prstGeom prst="rect">
            <a:avLst/>
          </a:prstGeom>
          <a:solidFill>
            <a:srgbClr val="FFFFFF"/>
          </a:solidFill>
          <a:ln w="9525">
            <a:solidFill>
              <a:srgbClr val="000000"/>
            </a:solidFill>
            <a:miter lim="800000"/>
            <a:headEnd/>
            <a:tailEnd/>
          </a:ln>
        </p:spPr>
        <p:txBody>
          <a:bodyPr wrap="none" anchor="ctr"/>
          <a:lstStyle/>
          <a:p>
            <a:pPr defTabSz="449263">
              <a:lnSpc>
                <a:spcPct val="87000"/>
              </a:lnSpc>
              <a:buClr>
                <a:srgbClr val="000000"/>
              </a:buClr>
              <a:buSzPct val="100000"/>
              <a:buFont typeface="Arial" charset="0"/>
              <a:buNone/>
            </a:pPr>
            <a:endParaRPr lang="tr-TR">
              <a:solidFill>
                <a:schemeClr val="bg1"/>
              </a:solidFill>
              <a:latin typeface="Calibri" pitchFamily="34" charset="0"/>
            </a:endParaRPr>
          </a:p>
        </p:txBody>
      </p:sp>
      <p:sp>
        <p:nvSpPr>
          <p:cNvPr id="61445" name="Text Box 2"/>
          <p:cNvSpPr>
            <a:spLocks noGrp="1" noChangeArrowheads="1"/>
          </p:cNvSpPr>
          <p:nvPr>
            <p:ph type="body"/>
          </p:nvPr>
        </p:nvSpPr>
        <p:spPr bwMode="auto">
          <a:xfrm>
            <a:off x="679450" y="4716463"/>
            <a:ext cx="5437188" cy="4467225"/>
          </a:xfrm>
          <a:noFill/>
        </p:spPr>
        <p:txBody>
          <a:bodyPr wrap="none" lIns="90000" tIns="46800" rIns="90000" bIns="46800" numCol="1" anchor="ctr" anchorCtr="0" compatLnSpc="1">
            <a:prstTxWarp prst="textNoShape">
              <a:avLst/>
            </a:prstTxWarp>
          </a:bodyPr>
          <a:lstStyle/>
          <a:p>
            <a:pPr eaLnBrk="1" hangingPunct="1">
              <a:spcBef>
                <a:spcPct val="0"/>
              </a:spcBef>
            </a:pPr>
            <a:endParaRPr lang="en-US" sz="700" b="1"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E4B4C62-513B-44AC-B600-FA683A6E82F0}" type="slidenum">
              <a:rPr lang="tr-TR" smtClean="0"/>
              <a:pPr fontAlgn="base">
                <a:spcBef>
                  <a:spcPct val="0"/>
                </a:spcBef>
                <a:spcAft>
                  <a:spcPct val="0"/>
                </a:spcAft>
                <a:defRPr/>
              </a:pPr>
              <a:t>10</a:t>
            </a:fld>
            <a:endParaRPr lang="tr-TR" smtClean="0"/>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06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tr-TR" smtClean="0"/>
              <a:t>1986 yılından beri uygulanmakta olan Hava Kalitesinin Korunması Yönetmeliği, Avrupa Birliği direktifleri de dikkate alınarak değiştirilmiş ve kirlilik kaynakları (ısınma, sanayi, motorlu taşıtlar) ve yakıt kalitesi dikkate alınarak 2003-2008 yılları arasında 4 adet yeni yönetmelik hazırlanmış, projeler yapılmış ve hava kalitesi ölçüm ağı sistemi kurulmuştur. Bu çerçevede hazırlanan yönetmeliklerle; </a:t>
            </a:r>
          </a:p>
          <a:p>
            <a:pPr eaLnBrk="1" hangingPunct="1">
              <a:spcBef>
                <a:spcPct val="0"/>
              </a:spcBef>
            </a:pPr>
            <a:r>
              <a:rPr lang="tr-TR" smtClean="0"/>
              <a:t>Isınma maksatlı kullanılan katı (kömür, odun, briket, biyokütle vb.) ve sıvı yakıtların özellikleri belirlenmiş, katı yakıtların torbalanarak satışa sunulması mecburi hale getirilmiş ve yakma tesislerinde (kazan, soba vb.) kullanılacak yakıta bağlı olarak yakma tesislerine üretimi ve kullanım sırasında sağlaması gerekli emisyon sınırlamaları getirilmiştir. </a:t>
            </a:r>
          </a:p>
          <a:p>
            <a:pPr eaLnBrk="1" hangingPunct="1">
              <a:spcBef>
                <a:spcPct val="0"/>
              </a:spcBef>
            </a:pPr>
            <a:r>
              <a:rPr lang="tr-TR" b="1" smtClean="0"/>
              <a:t>Ülkemizde motorlu araçlarda kullanılan benzin ve motorinin Avrupa Birliği normlarında üretilmesi ve kullanılmasını teminen çıkarılan yönetmelik ile yakıtlardaki kükürt oranı düşürülmüş ve 1 Ocak 2006 tarihinden itibaren ise kurşunlu benzinin satışı yasaklanmış, böylece halk sağlığı açısından önemli bir tehlike bertaraf edilmiştir. </a:t>
            </a:r>
          </a:p>
          <a:p>
            <a:pPr eaLnBrk="1" hangingPunct="1">
              <a:spcBef>
                <a:spcPct val="0"/>
              </a:spcBef>
            </a:pPr>
            <a:r>
              <a:rPr lang="tr-TR" smtClean="0"/>
              <a:t>Trafikte seyreden motorlu kara taşıtların egzoz gazlarının yol açtığı hava kirliliğini kontrol altına almak için araç muayenesi periyoduna paralel olarak egzoz gazı emisyon ölçümü mecburiyeti getirilmiş ve ülke genelinde yaklaşık 900 egzoz gazı emisyon ölçüm istasyonu yetkilendirilmiştir.</a:t>
            </a:r>
          </a:p>
          <a:p>
            <a:pPr eaLnBrk="1" hangingPunct="1">
              <a:spcBef>
                <a:spcPct val="0"/>
              </a:spcBef>
            </a:pPr>
            <a:endParaRPr lang="tr-TR" smtClean="0"/>
          </a:p>
          <a:p>
            <a:pPr eaLnBrk="1" hangingPunct="1">
              <a:spcBef>
                <a:spcPct val="0"/>
              </a:spcBef>
            </a:pPr>
            <a:endParaRPr lang="tr-TR" smtClean="0"/>
          </a:p>
          <a:p>
            <a:pPr eaLnBrk="1" hangingPunct="1">
              <a:spcBef>
                <a:spcPct val="0"/>
              </a:spcBef>
            </a:pPr>
            <a:endParaRPr lang="tr-TR"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1683"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48132"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23E94D0-AC63-405D-ACA5-E33FE00DA570}" type="slidenum">
              <a:rPr lang="tr-TR" smtClean="0"/>
              <a:pPr fontAlgn="base">
                <a:spcBef>
                  <a:spcPct val="0"/>
                </a:spcBef>
                <a:spcAft>
                  <a:spcPct val="0"/>
                </a:spcAft>
                <a:defRPr/>
              </a:pPr>
              <a:t>11</a:t>
            </a:fld>
            <a:endParaRPr lang="tr-TR"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2707"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49156"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582A18B-0BFD-4EFA-9AF3-7FBA7127430F}" type="slidenum">
              <a:rPr lang="tr-TR" smtClean="0"/>
              <a:pPr fontAlgn="base">
                <a:spcBef>
                  <a:spcPct val="0"/>
                </a:spcBef>
                <a:spcAft>
                  <a:spcPct val="0"/>
                </a:spcAft>
                <a:defRPr/>
              </a:pPr>
              <a:t>12</a:t>
            </a:fld>
            <a:endParaRPr lang="tr-T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73731" name="Rectangle 3"/>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4755"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B752C676-6E1A-4AA3-8E2C-B9F4B7F80DCF}" type="slidenum">
              <a:rPr lang="tr-TR" smtClean="0"/>
              <a:pPr>
                <a:defRPr/>
              </a:pPr>
              <a:t>14</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5779"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DC34733A-3CD9-4029-8F09-077531B0F8E9}" type="slidenum">
              <a:rPr lang="tr-TR" smtClean="0"/>
              <a:pPr>
                <a:defRPr/>
              </a:pPr>
              <a:t>15</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6803"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50180"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09189A-9E27-4BAF-8501-F1E7263680E8}" type="slidenum">
              <a:rPr lang="tr-TR" smtClean="0"/>
              <a:pPr fontAlgn="base">
                <a:spcBef>
                  <a:spcPct val="0"/>
                </a:spcBef>
                <a:spcAft>
                  <a:spcPct val="0"/>
                </a:spcAft>
                <a:defRPr/>
              </a:pPr>
              <a:t>16</a:t>
            </a:fld>
            <a:endParaRPr lang="tr-TR"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7827"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51204"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22EE0B9-8DD4-4B4A-9BCA-0BEA1AE81FB8}" type="slidenum">
              <a:rPr lang="tr-TR" smtClean="0"/>
              <a:pPr fontAlgn="base">
                <a:spcBef>
                  <a:spcPct val="0"/>
                </a:spcBef>
                <a:spcAft>
                  <a:spcPct val="0"/>
                </a:spcAft>
                <a:defRPr/>
              </a:pPr>
              <a:t>17</a:t>
            </a:fld>
            <a:endParaRPr lang="tr-TR"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8851"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D19749B9-584C-4997-9733-E81A1AD05E20}" type="slidenum">
              <a:rPr lang="tr-TR" smtClean="0"/>
              <a:pPr>
                <a:defRPr/>
              </a:pPr>
              <a:t>18</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1 Slayt Görüntüsü Yer Tutucusu"/>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79875" name="2 Not Yer Tutucusu"/>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endParaRPr lang="tr-TR" smtClean="0"/>
          </a:p>
        </p:txBody>
      </p:sp>
      <p:sp>
        <p:nvSpPr>
          <p:cNvPr id="61444" name="3 Slayt Numarası Yer Tutucusu"/>
          <p:cNvSpPr txBox="1">
            <a:spLocks noGrp="1"/>
          </p:cNvSpPr>
          <p:nvPr/>
        </p:nvSpPr>
        <p:spPr>
          <a:xfrm>
            <a:off x="3849688" y="9429750"/>
            <a:ext cx="2946400" cy="496888"/>
          </a:xfrm>
          <a:prstGeom prst="rect">
            <a:avLst/>
          </a:prstGeom>
          <a:noFill/>
        </p:spPr>
        <p:txBody>
          <a:bodyPr anchor="b"/>
          <a:lstStyle/>
          <a:p>
            <a:pPr algn="r" fontAlgn="auto">
              <a:spcBef>
                <a:spcPts val="0"/>
              </a:spcBef>
              <a:spcAft>
                <a:spcPts val="0"/>
              </a:spcAft>
              <a:defRPr/>
            </a:pPr>
            <a:fld id="{B7B402D6-F5FF-42FC-9FE4-75AB89541857}" type="slidenum">
              <a:rPr lang="tr-TR" sz="1200">
                <a:latin typeface="+mn-lt"/>
                <a:cs typeface="+mn-cs"/>
              </a:rPr>
              <a:pPr algn="r" fontAlgn="auto">
                <a:spcBef>
                  <a:spcPts val="0"/>
                </a:spcBef>
                <a:spcAft>
                  <a:spcPts val="0"/>
                </a:spcAft>
                <a:defRPr/>
              </a:pPr>
              <a:t>19</a:t>
            </a:fld>
            <a:endParaRPr lang="tr-TR" sz="1200">
              <a:latin typeface="+mn-lt"/>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2467"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45060"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CD60BB2-37EA-42A8-AEA6-853E4D8589E7}" type="slidenum">
              <a:rPr lang="tr-TR" smtClean="0"/>
              <a:pPr fontAlgn="base">
                <a:spcBef>
                  <a:spcPct val="0"/>
                </a:spcBef>
                <a:spcAft>
                  <a:spcPct val="0"/>
                </a:spcAft>
                <a:defRPr/>
              </a:pPr>
              <a:t>2</a:t>
            </a:fld>
            <a:endParaRPr lang="tr-TR"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0899"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A9CA9382-0D97-41E1-9BB1-B4844E47F03B}" type="slidenum">
              <a:rPr lang="tr-TR" smtClean="0"/>
              <a:pPr>
                <a:defRPr/>
              </a:pPr>
              <a:t>20</a:t>
            </a:fld>
            <a:endParaRPr lang="tr-T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1923"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54276"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B43BC0D-AD2A-4476-B2DA-320CA85B62CC}" type="slidenum">
              <a:rPr lang="tr-TR" smtClean="0"/>
              <a:pPr fontAlgn="base">
                <a:spcBef>
                  <a:spcPct val="0"/>
                </a:spcBef>
                <a:spcAft>
                  <a:spcPct val="0"/>
                </a:spcAft>
                <a:defRPr/>
              </a:pPr>
              <a:t>21</a:t>
            </a:fld>
            <a:endParaRPr lang="tr-TR"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2947"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55300"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3E2B47E-A634-4FC6-84C7-2A75C5308993}" type="slidenum">
              <a:rPr lang="tr-TR" smtClean="0"/>
              <a:pPr fontAlgn="base">
                <a:spcBef>
                  <a:spcPct val="0"/>
                </a:spcBef>
                <a:spcAft>
                  <a:spcPct val="0"/>
                </a:spcAft>
                <a:defRPr/>
              </a:pPr>
              <a:t>22</a:t>
            </a:fld>
            <a:endParaRPr lang="tr-TR"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3971"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56324"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F146F78-7D10-4379-9505-A903A988EB8B}" type="slidenum">
              <a:rPr lang="tr-TR" smtClean="0"/>
              <a:pPr fontAlgn="base">
                <a:spcBef>
                  <a:spcPct val="0"/>
                </a:spcBef>
                <a:spcAft>
                  <a:spcPct val="0"/>
                </a:spcAft>
                <a:defRPr/>
              </a:pPr>
              <a:t>23</a:t>
            </a:fld>
            <a:endParaRPr lang="tr-TR"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4995"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8C670555-21FD-4822-95E8-095D2F699B9B}" type="slidenum">
              <a:rPr lang="tr-TR" smtClean="0"/>
              <a:pPr>
                <a:defRPr/>
              </a:pPr>
              <a:t>24</a:t>
            </a:fld>
            <a:endParaRPr lang="tr-T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6019"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EDDFDF32-772C-40FB-B6E7-64376081D89B}" type="slidenum">
              <a:rPr lang="tr-TR" smtClean="0"/>
              <a:pPr>
                <a:defRPr/>
              </a:pPr>
              <a:t>25</a:t>
            </a:fld>
            <a:endParaRPr lang="tr-T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7043"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1804CBD4-5B40-42D8-A3F4-0E235F2770ED}" type="slidenum">
              <a:rPr lang="tr-TR" smtClean="0"/>
              <a:pPr>
                <a:defRPr/>
              </a:pPr>
              <a:t>26</a:t>
            </a:fld>
            <a:endParaRPr lang="tr-T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8067"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70AEE667-42E3-47A5-B1C0-61044905BC33}" type="slidenum">
              <a:rPr lang="tr-TR" smtClean="0"/>
              <a:pPr>
                <a:defRPr/>
              </a:pPr>
              <a:t>27</a:t>
            </a:fld>
            <a:endParaRPr lang="tr-T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9091"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F5F55BDD-679D-4E78-9E62-504BF26E5D9F}" type="slidenum">
              <a:rPr lang="tr-TR" smtClean="0"/>
              <a:pPr>
                <a:defRPr/>
              </a:pPr>
              <a:t>28</a:t>
            </a:fld>
            <a:endParaRPr lang="tr-T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90115"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FF324760-CE52-4368-B406-6704ECA71F34}" type="slidenum">
              <a:rPr lang="tr-TR" smtClean="0"/>
              <a:pPr>
                <a:defRPr/>
              </a:pPr>
              <a:t>29</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3491"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46084"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71C7EE2-9A44-4333-B758-2D5AAADB3606}" type="slidenum">
              <a:rPr lang="tr-TR" smtClean="0"/>
              <a:pPr fontAlgn="base">
                <a:spcBef>
                  <a:spcPct val="0"/>
                </a:spcBef>
                <a:spcAft>
                  <a:spcPct val="0"/>
                </a:spcAft>
                <a:defRPr/>
              </a:pPr>
              <a:t>3</a:t>
            </a:fld>
            <a:endParaRPr lang="tr-TR"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91139"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422991F7-173F-4D45-818B-7C05E6D42FC0}" type="slidenum">
              <a:rPr lang="tr-TR" smtClean="0"/>
              <a:pPr>
                <a:defRPr/>
              </a:pPr>
              <a:t>30</a:t>
            </a:fld>
            <a:endParaRPr lang="tr-T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92163"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72D9B9D8-950D-4882-96F6-110DC39F9468}" type="slidenum">
              <a:rPr lang="tr-TR" smtClean="0"/>
              <a:pPr>
                <a:defRPr/>
              </a:pPr>
              <a:t>31</a:t>
            </a:fld>
            <a:endParaRPr lang="tr-T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93187"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tr-TR" smtClean="0"/>
          </a:p>
        </p:txBody>
      </p:sp>
      <p:sp>
        <p:nvSpPr>
          <p:cNvPr id="4" name="3 Slayt Numarası Yer Tutucusu"/>
          <p:cNvSpPr>
            <a:spLocks noGrp="1"/>
          </p:cNvSpPr>
          <p:nvPr>
            <p:ph type="sldNum" sz="quarter" idx="5"/>
          </p:nvPr>
        </p:nvSpPr>
        <p:spPr/>
        <p:txBody>
          <a:bodyPr/>
          <a:lstStyle/>
          <a:p>
            <a:pPr>
              <a:defRPr/>
            </a:pPr>
            <a:fld id="{5955B641-D4F0-4ABB-B6D5-621A5B1A2E87}" type="slidenum">
              <a:rPr lang="tr-TR" smtClean="0"/>
              <a:pPr>
                <a:defRPr/>
              </a:pPr>
              <a:t>32</a:t>
            </a:fld>
            <a:endParaRPr lang="tr-T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94211"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57348"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8CDA85A-D009-4316-AE62-8E04403741CE}" type="slidenum">
              <a:rPr lang="tr-TR" smtClean="0"/>
              <a:pPr fontAlgn="base">
                <a:spcBef>
                  <a:spcPct val="0"/>
                </a:spcBef>
                <a:spcAft>
                  <a:spcPct val="0"/>
                </a:spcAft>
                <a:defRPr/>
              </a:pPr>
              <a:t>33</a:t>
            </a:fld>
            <a:endParaRPr lang="tr-TR"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95235"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EC03DA39-365B-4E13-A59B-F2041A1A7369}" type="slidenum">
              <a:rPr lang="tr-TR" smtClean="0"/>
              <a:pPr>
                <a:defRPr/>
              </a:pPr>
              <a:t>34</a:t>
            </a:fld>
            <a:endParaRPr lang="tr-T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96259"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E3C416ED-5434-4465-909F-B85BE9605241}" type="slidenum">
              <a:rPr lang="tr-TR" smtClean="0"/>
              <a:pPr>
                <a:defRPr/>
              </a:pPr>
              <a:t>35</a:t>
            </a:fld>
            <a:endParaRPr lang="tr-T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97283"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7E7EE662-CC2F-4858-A332-8DC9EC35B4AB}" type="slidenum">
              <a:rPr lang="tr-TR" smtClean="0"/>
              <a:pPr>
                <a:defRPr/>
              </a:pPr>
              <a:t>36</a:t>
            </a:fld>
            <a:endParaRPr lang="tr-T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98307"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tr-TR" smtClean="0"/>
          </a:p>
        </p:txBody>
      </p:sp>
      <p:sp>
        <p:nvSpPr>
          <p:cNvPr id="4" name="3 Slayt Numarası Yer Tutucusu"/>
          <p:cNvSpPr>
            <a:spLocks noGrp="1"/>
          </p:cNvSpPr>
          <p:nvPr>
            <p:ph type="sldNum" sz="quarter" idx="5"/>
          </p:nvPr>
        </p:nvSpPr>
        <p:spPr/>
        <p:txBody>
          <a:bodyPr/>
          <a:lstStyle/>
          <a:p>
            <a:pPr>
              <a:defRPr/>
            </a:pPr>
            <a:fld id="{4551EC7E-834A-4131-AD54-FEDEDDD7F322}" type="slidenum">
              <a:rPr lang="tr-TR" smtClean="0"/>
              <a:pPr>
                <a:defRPr/>
              </a:pPr>
              <a:t>38</a:t>
            </a:fld>
            <a:endParaRPr lang="tr-T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99331"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61444"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3EE98BE-4393-492B-A322-1A56EF1DBDA5}" type="slidenum">
              <a:rPr lang="tr-TR" smtClean="0"/>
              <a:pPr fontAlgn="base">
                <a:spcBef>
                  <a:spcPct val="0"/>
                </a:spcBef>
                <a:spcAft>
                  <a:spcPct val="0"/>
                </a:spcAft>
                <a:defRPr/>
              </a:pPr>
              <a:t>39</a:t>
            </a:fld>
            <a:endParaRPr lang="tr-TR"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00355"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63492"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FED2EF-E552-496D-A0AF-85D9A129FED9}" type="slidenum">
              <a:rPr lang="tr-TR" smtClean="0"/>
              <a:pPr fontAlgn="base">
                <a:spcBef>
                  <a:spcPct val="0"/>
                </a:spcBef>
                <a:spcAft>
                  <a:spcPct val="0"/>
                </a:spcAft>
                <a:defRPr/>
              </a:pPr>
              <a:t>40</a:t>
            </a:fld>
            <a:endParaRPr lang="tr-T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4515"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222E7B7B-EAA2-45DD-8D3E-5E81D63D65EB}" type="slidenum">
              <a:rPr lang="tr-TR" smtClean="0"/>
              <a:pPr>
                <a:defRPr/>
              </a:pPr>
              <a:t>4</a:t>
            </a:fld>
            <a:endParaRPr lang="tr-T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05475"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81924" name="3 Slayt Numarası Yer Tutucusu"/>
          <p:cNvSpPr txBox="1">
            <a:spLocks noGrp="1"/>
          </p:cNvSpPr>
          <p:nvPr/>
        </p:nvSpPr>
        <p:spPr bwMode="auto">
          <a:xfrm>
            <a:off x="3849688" y="9429750"/>
            <a:ext cx="2946400" cy="496888"/>
          </a:xfrm>
          <a:prstGeom prst="rect">
            <a:avLst/>
          </a:prstGeom>
          <a:noFill/>
          <a:ln>
            <a:miter lim="800000"/>
            <a:headEnd/>
            <a:tailEnd/>
          </a:ln>
        </p:spPr>
        <p:txBody>
          <a:bodyPr lIns="91321" tIns="45661" rIns="91321" bIns="45661" anchor="b"/>
          <a:lstStyle/>
          <a:p>
            <a:pPr algn="r">
              <a:defRPr/>
            </a:pPr>
            <a:fld id="{ABE2673C-E35C-40D2-BEE0-FD21AE9A0D96}" type="slidenum">
              <a:rPr lang="tr-TR" sz="1200">
                <a:latin typeface="+mn-lt"/>
                <a:cs typeface="+mn-cs"/>
              </a:rPr>
              <a:pPr algn="r">
                <a:defRPr/>
              </a:pPr>
              <a:t>41</a:t>
            </a:fld>
            <a:endParaRPr lang="tr-TR" sz="1200">
              <a:latin typeface="+mn-lt"/>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06499"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tr-TR" smtClean="0"/>
          </a:p>
        </p:txBody>
      </p:sp>
      <p:sp>
        <p:nvSpPr>
          <p:cNvPr id="4" name="3 Slayt Numarası Yer Tutucusu"/>
          <p:cNvSpPr>
            <a:spLocks noGrp="1"/>
          </p:cNvSpPr>
          <p:nvPr>
            <p:ph type="sldNum" sz="quarter" idx="5"/>
          </p:nvPr>
        </p:nvSpPr>
        <p:spPr/>
        <p:txBody>
          <a:bodyPr/>
          <a:lstStyle/>
          <a:p>
            <a:pPr>
              <a:defRPr/>
            </a:pPr>
            <a:fld id="{57711669-0350-4AF2-B03E-5AEDDE29CA7D}" type="slidenum">
              <a:rPr lang="tr-TR" smtClean="0"/>
              <a:pPr>
                <a:defRPr/>
              </a:pPr>
              <a:t>42</a:t>
            </a:fld>
            <a:endParaRPr lang="tr-T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07523"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70660"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7539B77-82F6-48CC-AA52-B2876ACF7AC1}" type="slidenum">
              <a:rPr lang="tr-TR" smtClean="0"/>
              <a:pPr fontAlgn="base">
                <a:spcBef>
                  <a:spcPct val="0"/>
                </a:spcBef>
                <a:spcAft>
                  <a:spcPct val="0"/>
                </a:spcAft>
                <a:defRPr/>
              </a:pPr>
              <a:t>43</a:t>
            </a:fld>
            <a:endParaRPr lang="tr-TR"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08547"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BF432053-02FD-45E4-B31D-2444400FC19A}" type="slidenum">
              <a:rPr lang="tr-TR" smtClean="0"/>
              <a:pPr>
                <a:defRPr/>
              </a:pPr>
              <a:t>44</a:t>
            </a:fld>
            <a:endParaRPr lang="tr-T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09571"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72708"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43567D9-5915-4E4A-91AC-0A9C55C8EDDB}" type="slidenum">
              <a:rPr lang="tr-TR" smtClean="0"/>
              <a:pPr fontAlgn="base">
                <a:spcBef>
                  <a:spcPct val="0"/>
                </a:spcBef>
                <a:spcAft>
                  <a:spcPct val="0"/>
                </a:spcAft>
                <a:defRPr/>
              </a:pPr>
              <a:t>45</a:t>
            </a:fld>
            <a:endParaRPr lang="tr-TR"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10595"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73732"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8E0306C-C2E6-47BC-9835-602464F6DCBE}" type="slidenum">
              <a:rPr lang="tr-TR" smtClean="0"/>
              <a:pPr fontAlgn="base">
                <a:spcBef>
                  <a:spcPct val="0"/>
                </a:spcBef>
                <a:spcAft>
                  <a:spcPct val="0"/>
                </a:spcAft>
                <a:defRPr/>
              </a:pPr>
              <a:t>46</a:t>
            </a:fld>
            <a:endParaRPr lang="tr-TR"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11619"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tr-TR" smtClean="0"/>
          </a:p>
        </p:txBody>
      </p:sp>
      <p:sp>
        <p:nvSpPr>
          <p:cNvPr id="4" name="3 Slayt Numarası Yer Tutucusu"/>
          <p:cNvSpPr>
            <a:spLocks noGrp="1"/>
          </p:cNvSpPr>
          <p:nvPr>
            <p:ph type="sldNum" sz="quarter" idx="5"/>
          </p:nvPr>
        </p:nvSpPr>
        <p:spPr/>
        <p:txBody>
          <a:bodyPr/>
          <a:lstStyle/>
          <a:p>
            <a:pPr>
              <a:defRPr/>
            </a:pPr>
            <a:fld id="{6681C679-9135-405C-8BFF-5B4FC095A917}" type="slidenum">
              <a:rPr lang="tr-TR" smtClean="0"/>
              <a:pPr>
                <a:defRPr/>
              </a:pPr>
              <a:t>47</a:t>
            </a:fld>
            <a:endParaRPr lang="tr-T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12643"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74756"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85F9406-DB37-49D9-9B87-B8C50B5B702D}" type="slidenum">
              <a:rPr lang="tr-TR" smtClean="0"/>
              <a:pPr fontAlgn="base">
                <a:spcBef>
                  <a:spcPct val="0"/>
                </a:spcBef>
                <a:spcAft>
                  <a:spcPct val="0"/>
                </a:spcAft>
                <a:defRPr/>
              </a:pPr>
              <a:t>48</a:t>
            </a:fld>
            <a:endParaRPr lang="tr-TR"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13667"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75780"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4C023C5-680B-43D3-8869-4F81628ABA31}" type="slidenum">
              <a:rPr lang="tr-TR" smtClean="0"/>
              <a:pPr fontAlgn="base">
                <a:spcBef>
                  <a:spcPct val="0"/>
                </a:spcBef>
                <a:spcAft>
                  <a:spcPct val="0"/>
                </a:spcAft>
                <a:defRPr/>
              </a:pPr>
              <a:t>49</a:t>
            </a:fld>
            <a:endParaRPr lang="tr-TR"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14691"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77828"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8D916F-C94B-446B-B38B-463161364C2F}" type="slidenum">
              <a:rPr lang="tr-TR" smtClean="0"/>
              <a:pPr fontAlgn="base">
                <a:spcBef>
                  <a:spcPct val="0"/>
                </a:spcBef>
                <a:spcAft>
                  <a:spcPct val="0"/>
                </a:spcAft>
                <a:defRPr/>
              </a:pPr>
              <a:t>50</a:t>
            </a:fld>
            <a:endParaRPr lang="tr-T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txBox="1">
            <a:spLocks noGrp="1" noChangeArrowheads="1"/>
          </p:cNvSpPr>
          <p:nvPr/>
        </p:nvSpPr>
        <p:spPr bwMode="auto">
          <a:xfrm>
            <a:off x="3849688" y="9429750"/>
            <a:ext cx="2946400" cy="496888"/>
          </a:xfrm>
          <a:prstGeom prst="rect">
            <a:avLst/>
          </a:prstGeom>
          <a:noFill/>
          <a:ln>
            <a:miter lim="800000"/>
            <a:headEnd/>
            <a:tailEnd/>
          </a:ln>
        </p:spPr>
        <p:txBody>
          <a:bodyPr anchor="b"/>
          <a:lstStyle/>
          <a:p>
            <a:pPr algn="r">
              <a:defRPr/>
            </a:pPr>
            <a:fld id="{1A2CE2C3-D639-459B-980D-EE3B6047BB29}" type="slidenum">
              <a:rPr lang="tr-TR" sz="1200">
                <a:cs typeface="+mn-cs"/>
              </a:rPr>
              <a:pPr algn="r">
                <a:defRPr/>
              </a:pPr>
              <a:t>5</a:t>
            </a:fld>
            <a:endParaRPr lang="tr-TR" sz="1200">
              <a:cs typeface="+mn-cs"/>
            </a:endParaRPr>
          </a:p>
        </p:txBody>
      </p:sp>
      <p:sp>
        <p:nvSpPr>
          <p:cNvPr id="65539" name="Rectangle 2"/>
          <p:cNvSpPr>
            <a:spLocks noGrp="1" noRot="1" noChangeAspect="1" noChangeArrowheads="1" noTextEdit="1"/>
          </p:cNvSpPr>
          <p:nvPr>
            <p:ph type="sldImg"/>
          </p:nvPr>
        </p:nvSpPr>
        <p:spPr bwMode="auto">
          <a:xfrm>
            <a:off x="917575" y="744538"/>
            <a:ext cx="4962525" cy="3722687"/>
          </a:xfrm>
          <a:noFill/>
          <a:ln>
            <a:solidFill>
              <a:srgbClr val="000000"/>
            </a:solidFill>
            <a:miter lim="800000"/>
            <a:headEnd/>
            <a:tailEnd/>
          </a:ln>
        </p:spPr>
      </p:sp>
      <p:sp>
        <p:nvSpPr>
          <p:cNvPr id="65540" name="Rectangle 3"/>
          <p:cNvSpPr>
            <a:spLocks noGrp="1" noChangeArrowheads="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endParaRPr lang="tr-TR"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1 Slayt Görüntüsü Yer Tutucusu"/>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15715" name="2 Not Yer Tutucusu"/>
          <p:cNvSpPr>
            <a:spLocks noGrp="1"/>
          </p:cNvSpPr>
          <p:nvPr>
            <p:ph type="body" idx="1"/>
          </p:nvPr>
        </p:nvSpPr>
        <p:spPr bwMode="auto">
          <a:xfrm>
            <a:off x="679450" y="4714875"/>
            <a:ext cx="5438775" cy="4468813"/>
          </a:xfrm>
          <a:noFill/>
        </p:spPr>
        <p:txBody>
          <a:bodyPr wrap="square" lIns="91440" tIns="45720" rIns="91440" bIns="45720" numCol="1" anchor="t" anchorCtr="0" compatLnSpc="1">
            <a:prstTxWarp prst="textNoShape">
              <a:avLst/>
            </a:prstTxWarp>
          </a:bodyPr>
          <a:lstStyle/>
          <a:p>
            <a:endParaRPr lang="tr-TR" smtClean="0"/>
          </a:p>
        </p:txBody>
      </p:sp>
      <p:sp>
        <p:nvSpPr>
          <p:cNvPr id="181252" name="3 Slayt Numarası Yer Tutucusu"/>
          <p:cNvSpPr txBox="1">
            <a:spLocks noGrp="1"/>
          </p:cNvSpPr>
          <p:nvPr/>
        </p:nvSpPr>
        <p:spPr bwMode="auto">
          <a:xfrm>
            <a:off x="3849688" y="9429750"/>
            <a:ext cx="2946400" cy="496888"/>
          </a:xfrm>
          <a:prstGeom prst="rect">
            <a:avLst/>
          </a:prstGeom>
          <a:noFill/>
          <a:ln>
            <a:miter lim="800000"/>
            <a:headEnd/>
            <a:tailEnd/>
          </a:ln>
        </p:spPr>
        <p:txBody>
          <a:bodyPr anchor="b"/>
          <a:lstStyle/>
          <a:p>
            <a:pPr algn="r">
              <a:defRPr/>
            </a:pPr>
            <a:fld id="{FAEE792C-BDEC-4CE3-94C0-A123E3A9134F}" type="slidenum">
              <a:rPr lang="tr-TR" sz="1200">
                <a:cs typeface="+mn-cs"/>
              </a:rPr>
              <a:pPr algn="r">
                <a:defRPr/>
              </a:pPr>
              <a:t>51</a:t>
            </a:fld>
            <a:endParaRPr lang="tr-TR" sz="1200">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6563"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AE821CF0-161E-4E67-97E3-14D0CC7DF4A2}" type="slidenum">
              <a:rPr lang="tr-TR" smtClean="0"/>
              <a:pPr>
                <a:defRPr/>
              </a:pPr>
              <a:t>6</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7587"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1CBA25B2-A67E-4905-B487-CC9340E8EFF5}" type="slidenum">
              <a:rPr lang="tr-TR" smtClean="0"/>
              <a:pPr>
                <a:defRPr/>
              </a:pPr>
              <a:t>7</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8611"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5C060501-5D3A-4A90-8932-E386584D240F}" type="slidenum">
              <a:rPr lang="tr-TR" smtClean="0"/>
              <a:pPr>
                <a:defRPr/>
              </a:pPr>
              <a:t>8</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9635"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tr-TR" smtClean="0"/>
          </a:p>
        </p:txBody>
      </p:sp>
      <p:sp>
        <p:nvSpPr>
          <p:cNvPr id="4" name="3 Slayt Numarası Yer Tutucusu"/>
          <p:cNvSpPr>
            <a:spLocks noGrp="1"/>
          </p:cNvSpPr>
          <p:nvPr>
            <p:ph type="sldNum" sz="quarter" idx="5"/>
          </p:nvPr>
        </p:nvSpPr>
        <p:spPr/>
        <p:txBody>
          <a:bodyPr/>
          <a:lstStyle/>
          <a:p>
            <a:pPr>
              <a:defRPr/>
            </a:pPr>
            <a:fld id="{26F3244E-2967-4234-B358-68607CA41F03}" type="slidenum">
              <a:rPr lang="tr-TR" smtClean="0"/>
              <a:pPr>
                <a:defRPr/>
              </a:pPr>
              <a:t>9</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Rectangle 4"/>
          <p:cNvSpPr>
            <a:spLocks noGrp="1" noChangeArrowheads="1"/>
          </p:cNvSpPr>
          <p:nvPr>
            <p:ph type="dt" sz="half" idx="10"/>
          </p:nvPr>
        </p:nvSpPr>
        <p:spPr>
          <a:ln/>
        </p:spPr>
        <p:txBody>
          <a:bodyPr/>
          <a:lstStyle>
            <a:lvl1pPr>
              <a:defRPr/>
            </a:lvl1pPr>
          </a:lstStyle>
          <a:p>
            <a:pPr>
              <a:defRPr/>
            </a:pPr>
            <a:fld id="{61F5663A-E162-4009-A595-0F06F34BCD78}" type="datetime1">
              <a:rPr lang="tr-TR"/>
              <a:pPr>
                <a:defRPr/>
              </a:pPr>
              <a:t>19.02.2010</a:t>
            </a:fld>
            <a:endParaRPr 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EBB4FD9D-647C-4F10-BFCF-CD27C4950875}"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fld id="{A74AC7BC-4FC5-4E96-9989-F39759075E51}" type="datetime1">
              <a:rPr lang="tr-TR"/>
              <a:pPr>
                <a:defRPr/>
              </a:pPr>
              <a:t>19.02.2010</a:t>
            </a:fld>
            <a:endParaRPr 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3495E30B-420F-4D2B-B51C-12F9C3F523C7}"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fld id="{D91B01A1-7BA6-4F63-9056-772701E46DA5}" type="datetime1">
              <a:rPr lang="tr-TR"/>
              <a:pPr>
                <a:defRPr/>
              </a:pPr>
              <a:t>19.02.2010</a:t>
            </a:fld>
            <a:endParaRPr 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805F05FD-E2DE-4B24-A4E3-B2444FFD84E0}" type="slidenum">
              <a:rPr lang="tr-TR"/>
              <a:pPr>
                <a:defRPr/>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Başlık, Metin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457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pPr>
              <a:defRPr/>
            </a:pPr>
            <a:fld id="{C167B97E-2FA2-4D02-B59C-4049C6B0D4C5}" type="datetime1">
              <a:rPr lang="tr-TR"/>
              <a:pPr>
                <a:defRPr/>
              </a:pPr>
              <a:t>19.02.2010</a:t>
            </a:fld>
            <a:endParaRPr lang="tr-TR"/>
          </a:p>
        </p:txBody>
      </p:sp>
      <p:sp>
        <p:nvSpPr>
          <p:cNvPr id="6" name="Rectangle 5"/>
          <p:cNvSpPr>
            <a:spLocks noGrp="1" noChangeArrowheads="1"/>
          </p:cNvSpPr>
          <p:nvPr>
            <p:ph type="ftr" sz="quarter" idx="11"/>
          </p:nvPr>
        </p:nvSpPr>
        <p:spPr>
          <a:ln/>
        </p:spPr>
        <p:txBody>
          <a:bodyPr/>
          <a:lstStyle>
            <a:lvl1pPr>
              <a:defRPr/>
            </a:lvl1pPr>
          </a:lstStyle>
          <a:p>
            <a:pPr>
              <a:defRPr/>
            </a:pPr>
            <a:endParaRPr lang="tr-TR"/>
          </a:p>
        </p:txBody>
      </p:sp>
      <p:sp>
        <p:nvSpPr>
          <p:cNvPr id="7" name="Rectangle 6"/>
          <p:cNvSpPr>
            <a:spLocks noGrp="1" noChangeArrowheads="1"/>
          </p:cNvSpPr>
          <p:nvPr>
            <p:ph type="sldNum" sz="quarter" idx="12"/>
          </p:nvPr>
        </p:nvSpPr>
        <p:spPr>
          <a:ln/>
        </p:spPr>
        <p:txBody>
          <a:bodyPr/>
          <a:lstStyle>
            <a:lvl1pPr>
              <a:defRPr/>
            </a:lvl1pPr>
          </a:lstStyle>
          <a:p>
            <a:pPr>
              <a:defRPr/>
            </a:pPr>
            <a:fld id="{61831A5F-96F8-4858-83C0-261E74FDFADB}" type="slidenum">
              <a:rPr lang="tr-TR"/>
              <a:pPr>
                <a:defRPr/>
              </a:pPr>
              <a:t>‹#›</a:t>
            </a:fld>
            <a:endParaRPr lang="tr-TR"/>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Başlık ve Tablo">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457200" y="1600200"/>
            <a:ext cx="8229600" cy="4525963"/>
          </a:xfrm>
        </p:spPr>
        <p:txBody>
          <a:bodyPr/>
          <a:lstStyle/>
          <a:p>
            <a:pPr lvl="0"/>
            <a:r>
              <a:rPr lang="tr-TR" noProof="0" smtClean="0"/>
              <a:t>Tablo eklemek için simgeyi tıklatın</a:t>
            </a:r>
            <a:endParaRPr lang="tr-TR" noProof="0"/>
          </a:p>
        </p:txBody>
      </p:sp>
      <p:sp>
        <p:nvSpPr>
          <p:cNvPr id="4" name="Rectangle 4"/>
          <p:cNvSpPr>
            <a:spLocks noGrp="1" noChangeArrowheads="1"/>
          </p:cNvSpPr>
          <p:nvPr>
            <p:ph type="dt" sz="half" idx="10"/>
          </p:nvPr>
        </p:nvSpPr>
        <p:spPr>
          <a:ln/>
        </p:spPr>
        <p:txBody>
          <a:bodyPr/>
          <a:lstStyle>
            <a:lvl1pPr>
              <a:defRPr/>
            </a:lvl1pPr>
          </a:lstStyle>
          <a:p>
            <a:pPr>
              <a:defRPr/>
            </a:pPr>
            <a:fld id="{EF8536D0-014C-4917-A091-DDB42B5FD231}" type="datetime1">
              <a:rPr lang="tr-TR"/>
              <a:pPr>
                <a:defRPr/>
              </a:pPr>
              <a:t>19.02.2010</a:t>
            </a:fld>
            <a:endParaRPr 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351A940C-5C7C-4970-9F64-483B933D238F}" type="slidenum">
              <a:rPr lang="tr-TR"/>
              <a:pPr>
                <a:defRPr/>
              </a:pPr>
              <a:t>‹#›</a:t>
            </a:fld>
            <a:endParaRPr lang="tr-T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Özel Düzen">
    <p:bg>
      <p:bgPr>
        <a:solidFill>
          <a:schemeClr val="bg1"/>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pPr>
              <a:defRPr/>
            </a:pPr>
            <a:fld id="{36294C08-DC0F-4111-90B9-137CFD1F4F3E}" type="datetime1">
              <a:rPr lang="tr-TR"/>
              <a:pPr>
                <a:defRPr/>
              </a:pPr>
              <a:t>19.02.2010</a:t>
            </a:fld>
            <a:endParaRPr lang="tr-TR"/>
          </a:p>
        </p:txBody>
      </p:sp>
      <p:sp>
        <p:nvSpPr>
          <p:cNvPr id="4" name="3 Altbilgi Yer Tutucusu"/>
          <p:cNvSpPr>
            <a:spLocks noGrp="1"/>
          </p:cNvSpPr>
          <p:nvPr>
            <p:ph type="ftr" sz="quarter" idx="11"/>
          </p:nvPr>
        </p:nvSpPr>
        <p:spPr/>
        <p:txBody>
          <a:bodyPr/>
          <a:lstStyle>
            <a:lvl1pPr>
              <a:defRPr/>
            </a:lvl1pPr>
          </a:lstStyle>
          <a:p>
            <a:pPr>
              <a:defRPr/>
            </a:pPr>
            <a:endParaRPr lang="tr-TR"/>
          </a:p>
        </p:txBody>
      </p:sp>
      <p:sp>
        <p:nvSpPr>
          <p:cNvPr id="5" name="4 Slayt Numarası Yer Tutucusu"/>
          <p:cNvSpPr>
            <a:spLocks noGrp="1"/>
          </p:cNvSpPr>
          <p:nvPr>
            <p:ph type="sldNum" sz="quarter" idx="12"/>
          </p:nvPr>
        </p:nvSpPr>
        <p:spPr/>
        <p:txBody>
          <a:bodyPr/>
          <a:lstStyle>
            <a:lvl1pPr>
              <a:defRPr/>
            </a:lvl1pPr>
          </a:lstStyle>
          <a:p>
            <a:pPr>
              <a:defRPr/>
            </a:pPr>
            <a:fld id="{83D22326-A2B2-4F84-BD53-3F0C0E7FBA04}" type="slidenum">
              <a:rPr lang="tr-TR"/>
              <a:pPr>
                <a:defRPr/>
              </a:pPr>
              <a:t>‹#›</a:t>
            </a:fld>
            <a:endParaRPr lang="tr-T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Başlık Slaydı">
    <p:spTree>
      <p:nvGrpSpPr>
        <p:cNvPr id="1" name=""/>
        <p:cNvGrpSpPr/>
        <p:nvPr/>
      </p:nvGrpSpPr>
      <p:grpSpPr>
        <a:xfrm>
          <a:off x="0" y="0"/>
          <a:ext cx="0" cy="0"/>
          <a:chOff x="0" y="0"/>
          <a:chExt cx="0" cy="0"/>
        </a:xfrm>
      </p:grpSpPr>
      <p:sp>
        <p:nvSpPr>
          <p:cNvPr id="2" name="1 Metin kutusu"/>
          <p:cNvSpPr txBox="1"/>
          <p:nvPr userDrawn="1"/>
        </p:nvSpPr>
        <p:spPr>
          <a:xfrm>
            <a:off x="0" y="6581775"/>
            <a:ext cx="9144000" cy="276225"/>
          </a:xfrm>
          <a:prstGeom prst="rect">
            <a:avLst/>
          </a:prstGeom>
          <a:solidFill>
            <a:srgbClr val="0033CC"/>
          </a:solidFill>
        </p:spPr>
        <p:txBody>
          <a:bodyPr>
            <a:spAutoFit/>
          </a:bodyPr>
          <a:lstStyle/>
          <a:p>
            <a:pPr algn="ctr" fontAlgn="auto">
              <a:spcBef>
                <a:spcPts val="0"/>
              </a:spcBef>
              <a:spcAft>
                <a:spcPts val="0"/>
              </a:spcAft>
              <a:defRPr/>
            </a:pPr>
            <a:r>
              <a:rPr lang="tr-TR" sz="1200" dirty="0">
                <a:solidFill>
                  <a:schemeClr val="bg1"/>
                </a:solidFill>
              </a:rPr>
              <a:t>Çevre Yönetimi Genel Müdürlüğü</a:t>
            </a:r>
          </a:p>
        </p:txBody>
      </p:sp>
      <p:sp>
        <p:nvSpPr>
          <p:cNvPr id="3" name="Rectangle 6"/>
          <p:cNvSpPr>
            <a:spLocks noGrp="1" noChangeArrowheads="1"/>
          </p:cNvSpPr>
          <p:nvPr>
            <p:ph type="sldNum" sz="quarter" idx="10"/>
          </p:nvPr>
        </p:nvSpPr>
        <p:spPr>
          <a:xfrm>
            <a:off x="8072438" y="6572250"/>
            <a:ext cx="714375" cy="285750"/>
          </a:xfrm>
        </p:spPr>
        <p:txBody>
          <a:bodyPr/>
          <a:lstStyle>
            <a:lvl1pPr>
              <a:defRPr sz="1400">
                <a:solidFill>
                  <a:schemeClr val="bg1"/>
                </a:solidFill>
                <a:latin typeface="Arial" charset="0"/>
              </a:defRPr>
            </a:lvl1pPr>
          </a:lstStyle>
          <a:p>
            <a:pPr>
              <a:defRPr/>
            </a:pPr>
            <a:fld id="{D7C704DF-E5DD-41AA-9457-3130741F3177}" type="slidenum">
              <a:rPr lang="tr-TR"/>
              <a:pPr>
                <a:defRPr/>
              </a:pPr>
              <a:t>‹#›</a:t>
            </a:fld>
            <a:endParaRPr lang="tr-T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Rectangle 4"/>
          <p:cNvSpPr>
            <a:spLocks noGrp="1" noChangeArrowheads="1"/>
          </p:cNvSpPr>
          <p:nvPr>
            <p:ph type="dt" sz="half" idx="10"/>
          </p:nvPr>
        </p:nvSpPr>
        <p:spPr>
          <a:ln/>
        </p:spPr>
        <p:txBody>
          <a:bodyPr/>
          <a:lstStyle>
            <a:lvl1pPr>
              <a:defRPr/>
            </a:lvl1pPr>
          </a:lstStyle>
          <a:p>
            <a:pPr>
              <a:defRPr/>
            </a:pPr>
            <a:r>
              <a:rPr lang="tr-TR"/>
              <a:t>20.10.2008</a:t>
            </a: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8CC54836-3F9A-4321-AEBB-E9BBBFBCC2F5}" type="slidenum">
              <a:rPr lang="tr-TR"/>
              <a:pPr>
                <a:defRPr/>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r>
              <a:rPr lang="tr-TR"/>
              <a:t>20.10.2008</a:t>
            </a: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0968FC5E-5960-46B6-8B86-750D6BA65F17}" type="slidenum">
              <a:rPr lang="tr-TR"/>
              <a:pPr>
                <a:defRPr/>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4"/>
          <p:cNvSpPr>
            <a:spLocks noGrp="1" noChangeArrowheads="1"/>
          </p:cNvSpPr>
          <p:nvPr>
            <p:ph type="dt" sz="half" idx="10"/>
          </p:nvPr>
        </p:nvSpPr>
        <p:spPr>
          <a:ln/>
        </p:spPr>
        <p:txBody>
          <a:bodyPr/>
          <a:lstStyle>
            <a:lvl1pPr>
              <a:defRPr/>
            </a:lvl1pPr>
          </a:lstStyle>
          <a:p>
            <a:pPr>
              <a:defRPr/>
            </a:pPr>
            <a:r>
              <a:rPr lang="tr-TR"/>
              <a:t>20.10.2008</a:t>
            </a: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2460377E-8AAB-4D37-82B1-8144B72DD316}" type="slidenum">
              <a:rPr lang="tr-TR"/>
              <a:pPr>
                <a:defRPr/>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pPr>
              <a:defRPr/>
            </a:pPr>
            <a:r>
              <a:rPr lang="tr-TR"/>
              <a:t>20.10.2008</a:t>
            </a:r>
          </a:p>
        </p:txBody>
      </p:sp>
      <p:sp>
        <p:nvSpPr>
          <p:cNvPr id="6" name="Rectangle 5"/>
          <p:cNvSpPr>
            <a:spLocks noGrp="1" noChangeArrowheads="1"/>
          </p:cNvSpPr>
          <p:nvPr>
            <p:ph type="ftr" sz="quarter" idx="11"/>
          </p:nvPr>
        </p:nvSpPr>
        <p:spPr>
          <a:ln/>
        </p:spPr>
        <p:txBody>
          <a:bodyPr/>
          <a:lstStyle>
            <a:lvl1pPr>
              <a:defRPr/>
            </a:lvl1pPr>
          </a:lstStyle>
          <a:p>
            <a:pPr>
              <a:defRPr/>
            </a:pPr>
            <a:endParaRPr lang="tr-TR"/>
          </a:p>
        </p:txBody>
      </p:sp>
      <p:sp>
        <p:nvSpPr>
          <p:cNvPr id="7" name="Rectangle 6"/>
          <p:cNvSpPr>
            <a:spLocks noGrp="1" noChangeArrowheads="1"/>
          </p:cNvSpPr>
          <p:nvPr>
            <p:ph type="sldNum" sz="quarter" idx="12"/>
          </p:nvPr>
        </p:nvSpPr>
        <p:spPr>
          <a:ln/>
        </p:spPr>
        <p:txBody>
          <a:bodyPr/>
          <a:lstStyle>
            <a:lvl1pPr>
              <a:defRPr/>
            </a:lvl1pPr>
          </a:lstStyle>
          <a:p>
            <a:pPr>
              <a:defRPr/>
            </a:pPr>
            <a:fld id="{142E4F43-5853-4E94-91D1-9D33D5776431}"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142976" y="168490"/>
            <a:ext cx="7929618" cy="785818"/>
          </a:xfrm>
        </p:spPr>
        <p:txBody>
          <a:bodyPr/>
          <a:lstStyle>
            <a:lvl1pPr>
              <a:defRPr>
                <a:solidFill>
                  <a:srgbClr val="0070C0"/>
                </a:solidFill>
              </a:defRPr>
            </a:lvl1pPr>
          </a:lstStyle>
          <a:p>
            <a:r>
              <a:rPr lang="tr-TR" smtClean="0"/>
              <a:t>Asıl başlık stili için tıklatın</a:t>
            </a:r>
            <a:endParaRPr lang="tr-TR"/>
          </a:p>
        </p:txBody>
      </p:sp>
      <p:sp>
        <p:nvSpPr>
          <p:cNvPr id="3" name="2 İçerik Yer Tutucusu"/>
          <p:cNvSpPr>
            <a:spLocks noGrp="1"/>
          </p:cNvSpPr>
          <p:nvPr>
            <p:ph idx="1"/>
          </p:nvPr>
        </p:nvSpPr>
        <p:spPr>
          <a:xfrm>
            <a:off x="457200" y="1071546"/>
            <a:ext cx="8229600" cy="535785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fld id="{C6835234-A7FC-4505-ADAE-2B3D45C4F4EE}" type="datetime1">
              <a:rPr lang="tr-TR"/>
              <a:pPr>
                <a:defRPr/>
              </a:pPr>
              <a:t>19.02.2010</a:t>
            </a:fld>
            <a:endParaRPr 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9EB3CBCF-0FD4-4375-92D9-5E51890587AB}" type="slidenum">
              <a:rPr lang="tr-TR"/>
              <a:pPr>
                <a:defRPr/>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
          <p:cNvSpPr>
            <a:spLocks noGrp="1" noChangeArrowheads="1"/>
          </p:cNvSpPr>
          <p:nvPr>
            <p:ph type="dt" sz="half" idx="10"/>
          </p:nvPr>
        </p:nvSpPr>
        <p:spPr>
          <a:ln/>
        </p:spPr>
        <p:txBody>
          <a:bodyPr/>
          <a:lstStyle>
            <a:lvl1pPr>
              <a:defRPr/>
            </a:lvl1pPr>
          </a:lstStyle>
          <a:p>
            <a:pPr>
              <a:defRPr/>
            </a:pPr>
            <a:r>
              <a:rPr lang="tr-TR"/>
              <a:t>20.10.2008</a:t>
            </a:r>
          </a:p>
        </p:txBody>
      </p:sp>
      <p:sp>
        <p:nvSpPr>
          <p:cNvPr id="8" name="Rectangle 5"/>
          <p:cNvSpPr>
            <a:spLocks noGrp="1" noChangeArrowheads="1"/>
          </p:cNvSpPr>
          <p:nvPr>
            <p:ph type="ftr" sz="quarter" idx="11"/>
          </p:nvPr>
        </p:nvSpPr>
        <p:spPr>
          <a:ln/>
        </p:spPr>
        <p:txBody>
          <a:bodyPr/>
          <a:lstStyle>
            <a:lvl1pPr>
              <a:defRPr/>
            </a:lvl1pPr>
          </a:lstStyle>
          <a:p>
            <a:pPr>
              <a:defRPr/>
            </a:pPr>
            <a:endParaRPr lang="tr-TR"/>
          </a:p>
        </p:txBody>
      </p:sp>
      <p:sp>
        <p:nvSpPr>
          <p:cNvPr id="9" name="Rectangle 6"/>
          <p:cNvSpPr>
            <a:spLocks noGrp="1" noChangeArrowheads="1"/>
          </p:cNvSpPr>
          <p:nvPr>
            <p:ph type="sldNum" sz="quarter" idx="12"/>
          </p:nvPr>
        </p:nvSpPr>
        <p:spPr>
          <a:ln/>
        </p:spPr>
        <p:txBody>
          <a:bodyPr/>
          <a:lstStyle>
            <a:lvl1pPr>
              <a:defRPr/>
            </a:lvl1pPr>
          </a:lstStyle>
          <a:p>
            <a:pPr>
              <a:defRPr/>
            </a:pPr>
            <a:fld id="{5EAF72F2-F6B8-4939-A9A2-DEA410409CFC}" type="slidenum">
              <a:rPr lang="tr-TR"/>
              <a:pPr>
                <a:defRPr/>
              </a:pPr>
              <a:t>‹#›</a:t>
            </a:fld>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4"/>
          <p:cNvSpPr>
            <a:spLocks noGrp="1" noChangeArrowheads="1"/>
          </p:cNvSpPr>
          <p:nvPr>
            <p:ph type="dt" sz="half" idx="10"/>
          </p:nvPr>
        </p:nvSpPr>
        <p:spPr>
          <a:ln/>
        </p:spPr>
        <p:txBody>
          <a:bodyPr/>
          <a:lstStyle>
            <a:lvl1pPr>
              <a:defRPr/>
            </a:lvl1pPr>
          </a:lstStyle>
          <a:p>
            <a:pPr>
              <a:defRPr/>
            </a:pPr>
            <a:r>
              <a:rPr lang="tr-TR"/>
              <a:t>20.10.2008</a:t>
            </a:r>
          </a:p>
        </p:txBody>
      </p:sp>
      <p:sp>
        <p:nvSpPr>
          <p:cNvPr id="4" name="Rectangle 5"/>
          <p:cNvSpPr>
            <a:spLocks noGrp="1" noChangeArrowheads="1"/>
          </p:cNvSpPr>
          <p:nvPr>
            <p:ph type="ftr" sz="quarter" idx="11"/>
          </p:nvPr>
        </p:nvSpPr>
        <p:spPr>
          <a:ln/>
        </p:spPr>
        <p:txBody>
          <a:bodyPr/>
          <a:lstStyle>
            <a:lvl1pPr>
              <a:defRPr/>
            </a:lvl1pPr>
          </a:lstStyle>
          <a:p>
            <a:pPr>
              <a:defRPr/>
            </a:pPr>
            <a:endParaRPr lang="tr-TR"/>
          </a:p>
        </p:txBody>
      </p:sp>
      <p:sp>
        <p:nvSpPr>
          <p:cNvPr id="5" name="Rectangle 6"/>
          <p:cNvSpPr>
            <a:spLocks noGrp="1" noChangeArrowheads="1"/>
          </p:cNvSpPr>
          <p:nvPr>
            <p:ph type="sldNum" sz="quarter" idx="12"/>
          </p:nvPr>
        </p:nvSpPr>
        <p:spPr>
          <a:ln/>
        </p:spPr>
        <p:txBody>
          <a:bodyPr/>
          <a:lstStyle>
            <a:lvl1pPr>
              <a:defRPr/>
            </a:lvl1pPr>
          </a:lstStyle>
          <a:p>
            <a:pPr>
              <a:defRPr/>
            </a:pPr>
            <a:fld id="{ADE6EEDF-46AE-4790-B473-34DF555A1F4E}" type="slidenum">
              <a:rPr lang="tr-TR"/>
              <a:pPr>
                <a:defRPr/>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tr-TR"/>
              <a:t>20.10.2008</a:t>
            </a:r>
          </a:p>
        </p:txBody>
      </p:sp>
      <p:sp>
        <p:nvSpPr>
          <p:cNvPr id="3" name="Rectangle 5"/>
          <p:cNvSpPr>
            <a:spLocks noGrp="1" noChangeArrowheads="1"/>
          </p:cNvSpPr>
          <p:nvPr>
            <p:ph type="ftr" sz="quarter" idx="11"/>
          </p:nvPr>
        </p:nvSpPr>
        <p:spPr>
          <a:ln/>
        </p:spPr>
        <p:txBody>
          <a:bodyPr/>
          <a:lstStyle>
            <a:lvl1pPr>
              <a:defRPr/>
            </a:lvl1pPr>
          </a:lstStyle>
          <a:p>
            <a:pPr>
              <a:defRPr/>
            </a:pPr>
            <a:endParaRPr lang="tr-TR"/>
          </a:p>
        </p:txBody>
      </p:sp>
      <p:sp>
        <p:nvSpPr>
          <p:cNvPr id="4" name="Rectangle 6"/>
          <p:cNvSpPr>
            <a:spLocks noGrp="1" noChangeArrowheads="1"/>
          </p:cNvSpPr>
          <p:nvPr>
            <p:ph type="sldNum" sz="quarter" idx="12"/>
          </p:nvPr>
        </p:nvSpPr>
        <p:spPr>
          <a:ln/>
        </p:spPr>
        <p:txBody>
          <a:bodyPr/>
          <a:lstStyle>
            <a:lvl1pPr>
              <a:defRPr/>
            </a:lvl1pPr>
          </a:lstStyle>
          <a:p>
            <a:pPr>
              <a:defRPr/>
            </a:pPr>
            <a:fld id="{5AF091D5-0690-424D-A1DF-9301C9785D44}" type="slidenum">
              <a:rPr lang="tr-TR"/>
              <a:pPr>
                <a:defRPr/>
              </a:pPr>
              <a:t>‹#›</a:t>
            </a:fld>
            <a:endParaRPr lang="tr-T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pPr>
              <a:defRPr/>
            </a:pPr>
            <a:r>
              <a:rPr lang="tr-TR"/>
              <a:t>20.10.2008</a:t>
            </a:r>
          </a:p>
        </p:txBody>
      </p:sp>
      <p:sp>
        <p:nvSpPr>
          <p:cNvPr id="6" name="Rectangle 5"/>
          <p:cNvSpPr>
            <a:spLocks noGrp="1" noChangeArrowheads="1"/>
          </p:cNvSpPr>
          <p:nvPr>
            <p:ph type="ftr" sz="quarter" idx="11"/>
          </p:nvPr>
        </p:nvSpPr>
        <p:spPr>
          <a:ln/>
        </p:spPr>
        <p:txBody>
          <a:bodyPr/>
          <a:lstStyle>
            <a:lvl1pPr>
              <a:defRPr/>
            </a:lvl1pPr>
          </a:lstStyle>
          <a:p>
            <a:pPr>
              <a:defRPr/>
            </a:pPr>
            <a:endParaRPr lang="tr-TR"/>
          </a:p>
        </p:txBody>
      </p:sp>
      <p:sp>
        <p:nvSpPr>
          <p:cNvPr id="7" name="Rectangle 6"/>
          <p:cNvSpPr>
            <a:spLocks noGrp="1" noChangeArrowheads="1"/>
          </p:cNvSpPr>
          <p:nvPr>
            <p:ph type="sldNum" sz="quarter" idx="12"/>
          </p:nvPr>
        </p:nvSpPr>
        <p:spPr>
          <a:ln/>
        </p:spPr>
        <p:txBody>
          <a:bodyPr/>
          <a:lstStyle>
            <a:lvl1pPr>
              <a:defRPr/>
            </a:lvl1pPr>
          </a:lstStyle>
          <a:p>
            <a:pPr>
              <a:defRPr/>
            </a:pPr>
            <a:fld id="{38C11331-B24B-4B8B-91C5-515AC6DA9C5E}" type="slidenum">
              <a:rPr lang="tr-TR"/>
              <a:pPr>
                <a:defRPr/>
              </a:pPr>
              <a:t>‹#›</a:t>
            </a:fld>
            <a:endParaRPr lang="tr-T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tr-TR" noProof="0" smtClean="0"/>
              <a:t>Resim eklemek için simgeyi tıklatın</a:t>
            </a: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pPr>
              <a:defRPr/>
            </a:pPr>
            <a:r>
              <a:rPr lang="tr-TR"/>
              <a:t>20.10.2008</a:t>
            </a:r>
          </a:p>
        </p:txBody>
      </p:sp>
      <p:sp>
        <p:nvSpPr>
          <p:cNvPr id="6" name="Rectangle 5"/>
          <p:cNvSpPr>
            <a:spLocks noGrp="1" noChangeArrowheads="1"/>
          </p:cNvSpPr>
          <p:nvPr>
            <p:ph type="ftr" sz="quarter" idx="11"/>
          </p:nvPr>
        </p:nvSpPr>
        <p:spPr>
          <a:ln/>
        </p:spPr>
        <p:txBody>
          <a:bodyPr/>
          <a:lstStyle>
            <a:lvl1pPr>
              <a:defRPr/>
            </a:lvl1pPr>
          </a:lstStyle>
          <a:p>
            <a:pPr>
              <a:defRPr/>
            </a:pPr>
            <a:endParaRPr lang="tr-TR"/>
          </a:p>
        </p:txBody>
      </p:sp>
      <p:sp>
        <p:nvSpPr>
          <p:cNvPr id="7" name="Rectangle 6"/>
          <p:cNvSpPr>
            <a:spLocks noGrp="1" noChangeArrowheads="1"/>
          </p:cNvSpPr>
          <p:nvPr>
            <p:ph type="sldNum" sz="quarter" idx="12"/>
          </p:nvPr>
        </p:nvSpPr>
        <p:spPr>
          <a:ln/>
        </p:spPr>
        <p:txBody>
          <a:bodyPr/>
          <a:lstStyle>
            <a:lvl1pPr>
              <a:defRPr/>
            </a:lvl1pPr>
          </a:lstStyle>
          <a:p>
            <a:pPr>
              <a:defRPr/>
            </a:pPr>
            <a:fld id="{A4672595-D251-4560-B0E8-B922747D7815}" type="slidenum">
              <a:rPr lang="tr-TR"/>
              <a:pPr>
                <a:defRPr/>
              </a:pPr>
              <a:t>‹#›</a:t>
            </a:fld>
            <a:endParaRPr lang="tr-T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r>
              <a:rPr lang="tr-TR"/>
              <a:t>20.10.2008</a:t>
            </a: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2FF74D46-D939-484C-8F2F-7B6F3915E49C}" type="slidenum">
              <a:rPr lang="tr-TR"/>
              <a:pPr>
                <a:defRPr/>
              </a:pPr>
              <a:t>‹#›</a:t>
            </a:fld>
            <a:endParaRPr lang="tr-T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r>
              <a:rPr lang="tr-TR"/>
              <a:t>20.10.2008</a:t>
            </a: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0B64EFFD-D96C-4280-8C3F-4C6186D01E85}" type="slidenum">
              <a:rPr lang="tr-TR"/>
              <a:pPr>
                <a:defRPr/>
              </a:pPr>
              <a:t>‹#›</a:t>
            </a:fld>
            <a:endParaRPr lang="tr-T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Başlık, Metin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457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pPr>
              <a:defRPr/>
            </a:pPr>
            <a:r>
              <a:rPr lang="tr-TR"/>
              <a:t>20.10.2008</a:t>
            </a:r>
          </a:p>
        </p:txBody>
      </p:sp>
      <p:sp>
        <p:nvSpPr>
          <p:cNvPr id="6" name="Rectangle 5"/>
          <p:cNvSpPr>
            <a:spLocks noGrp="1" noChangeArrowheads="1"/>
          </p:cNvSpPr>
          <p:nvPr>
            <p:ph type="ftr" sz="quarter" idx="11"/>
          </p:nvPr>
        </p:nvSpPr>
        <p:spPr>
          <a:ln/>
        </p:spPr>
        <p:txBody>
          <a:bodyPr/>
          <a:lstStyle>
            <a:lvl1pPr>
              <a:defRPr/>
            </a:lvl1pPr>
          </a:lstStyle>
          <a:p>
            <a:pPr>
              <a:defRPr/>
            </a:pPr>
            <a:endParaRPr lang="tr-TR"/>
          </a:p>
        </p:txBody>
      </p:sp>
      <p:sp>
        <p:nvSpPr>
          <p:cNvPr id="7" name="Rectangle 6"/>
          <p:cNvSpPr>
            <a:spLocks noGrp="1" noChangeArrowheads="1"/>
          </p:cNvSpPr>
          <p:nvPr>
            <p:ph type="sldNum" sz="quarter" idx="12"/>
          </p:nvPr>
        </p:nvSpPr>
        <p:spPr>
          <a:ln/>
        </p:spPr>
        <p:txBody>
          <a:bodyPr/>
          <a:lstStyle>
            <a:lvl1pPr>
              <a:defRPr/>
            </a:lvl1pPr>
          </a:lstStyle>
          <a:p>
            <a:pPr>
              <a:defRPr/>
            </a:pPr>
            <a:fld id="{6D16411D-8CEC-4F0D-B403-F06DD70EA45D}" type="slidenum">
              <a:rPr lang="tr-TR"/>
              <a:pPr>
                <a:defRPr/>
              </a:pPr>
              <a:t>‹#›</a:t>
            </a:fld>
            <a:endParaRPr lang="tr-T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Başlık ve Tablo">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457200" y="1600200"/>
            <a:ext cx="8229600" cy="4525963"/>
          </a:xfrm>
        </p:spPr>
        <p:txBody>
          <a:bodyPr/>
          <a:lstStyle/>
          <a:p>
            <a:pPr lvl="0"/>
            <a:r>
              <a:rPr lang="tr-TR" noProof="0" smtClean="0"/>
              <a:t>Tablo eklemek için simgeyi tıklatın</a:t>
            </a:r>
            <a:endParaRPr lang="tr-TR" noProof="0"/>
          </a:p>
        </p:txBody>
      </p:sp>
      <p:sp>
        <p:nvSpPr>
          <p:cNvPr id="4" name="Rectangle 4"/>
          <p:cNvSpPr>
            <a:spLocks noGrp="1" noChangeArrowheads="1"/>
          </p:cNvSpPr>
          <p:nvPr>
            <p:ph type="dt" sz="half" idx="10"/>
          </p:nvPr>
        </p:nvSpPr>
        <p:spPr>
          <a:ln/>
        </p:spPr>
        <p:txBody>
          <a:bodyPr/>
          <a:lstStyle>
            <a:lvl1pPr>
              <a:defRPr/>
            </a:lvl1pPr>
          </a:lstStyle>
          <a:p>
            <a:pPr>
              <a:defRPr/>
            </a:pPr>
            <a:r>
              <a:rPr lang="tr-TR"/>
              <a:t>20.10.2008</a:t>
            </a: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F5A97703-92D1-4C6F-B676-B76B1CBCB30C}"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4"/>
          <p:cNvSpPr>
            <a:spLocks noGrp="1" noChangeArrowheads="1"/>
          </p:cNvSpPr>
          <p:nvPr>
            <p:ph type="dt" sz="half" idx="10"/>
          </p:nvPr>
        </p:nvSpPr>
        <p:spPr>
          <a:ln/>
        </p:spPr>
        <p:txBody>
          <a:bodyPr/>
          <a:lstStyle>
            <a:lvl1pPr>
              <a:defRPr/>
            </a:lvl1pPr>
          </a:lstStyle>
          <a:p>
            <a:pPr>
              <a:defRPr/>
            </a:pPr>
            <a:fld id="{9CD4BD02-3FC9-433D-8234-BAD7F1B66E71}" type="datetime1">
              <a:rPr lang="tr-TR"/>
              <a:pPr>
                <a:defRPr/>
              </a:pPr>
              <a:t>19.02.2010</a:t>
            </a:fld>
            <a:endParaRPr 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047A78FC-D13F-45A3-8191-A302471D3B99}"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pPr>
              <a:defRPr/>
            </a:pPr>
            <a:fld id="{FCF3A548-5A27-429C-9DA7-BBD40E2DA11B}" type="datetime1">
              <a:rPr lang="tr-TR"/>
              <a:pPr>
                <a:defRPr/>
              </a:pPr>
              <a:t>19.02.2010</a:t>
            </a:fld>
            <a:endParaRPr lang="tr-TR"/>
          </a:p>
        </p:txBody>
      </p:sp>
      <p:sp>
        <p:nvSpPr>
          <p:cNvPr id="6" name="Rectangle 5"/>
          <p:cNvSpPr>
            <a:spLocks noGrp="1" noChangeArrowheads="1"/>
          </p:cNvSpPr>
          <p:nvPr>
            <p:ph type="ftr" sz="quarter" idx="11"/>
          </p:nvPr>
        </p:nvSpPr>
        <p:spPr>
          <a:ln/>
        </p:spPr>
        <p:txBody>
          <a:bodyPr/>
          <a:lstStyle>
            <a:lvl1pPr>
              <a:defRPr/>
            </a:lvl1pPr>
          </a:lstStyle>
          <a:p>
            <a:pPr>
              <a:defRPr/>
            </a:pPr>
            <a:endParaRPr lang="tr-TR"/>
          </a:p>
        </p:txBody>
      </p:sp>
      <p:sp>
        <p:nvSpPr>
          <p:cNvPr id="7" name="Rectangle 6"/>
          <p:cNvSpPr>
            <a:spLocks noGrp="1" noChangeArrowheads="1"/>
          </p:cNvSpPr>
          <p:nvPr>
            <p:ph type="sldNum" sz="quarter" idx="12"/>
          </p:nvPr>
        </p:nvSpPr>
        <p:spPr>
          <a:ln/>
        </p:spPr>
        <p:txBody>
          <a:bodyPr/>
          <a:lstStyle>
            <a:lvl1pPr>
              <a:defRPr/>
            </a:lvl1pPr>
          </a:lstStyle>
          <a:p>
            <a:pPr>
              <a:defRPr/>
            </a:pPr>
            <a:fld id="{A083321F-33D8-446C-A841-E107DA4D8B66}"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
          <p:cNvSpPr>
            <a:spLocks noGrp="1" noChangeArrowheads="1"/>
          </p:cNvSpPr>
          <p:nvPr>
            <p:ph type="dt" sz="half" idx="10"/>
          </p:nvPr>
        </p:nvSpPr>
        <p:spPr>
          <a:ln/>
        </p:spPr>
        <p:txBody>
          <a:bodyPr/>
          <a:lstStyle>
            <a:lvl1pPr>
              <a:defRPr/>
            </a:lvl1pPr>
          </a:lstStyle>
          <a:p>
            <a:pPr>
              <a:defRPr/>
            </a:pPr>
            <a:fld id="{60664825-EDFC-4312-90C7-EF6683B1032C}" type="datetime1">
              <a:rPr lang="tr-TR"/>
              <a:pPr>
                <a:defRPr/>
              </a:pPr>
              <a:t>19.02.2010</a:t>
            </a:fld>
            <a:endParaRPr lang="tr-TR"/>
          </a:p>
        </p:txBody>
      </p:sp>
      <p:sp>
        <p:nvSpPr>
          <p:cNvPr id="8" name="Rectangle 5"/>
          <p:cNvSpPr>
            <a:spLocks noGrp="1" noChangeArrowheads="1"/>
          </p:cNvSpPr>
          <p:nvPr>
            <p:ph type="ftr" sz="quarter" idx="11"/>
          </p:nvPr>
        </p:nvSpPr>
        <p:spPr>
          <a:ln/>
        </p:spPr>
        <p:txBody>
          <a:bodyPr/>
          <a:lstStyle>
            <a:lvl1pPr>
              <a:defRPr/>
            </a:lvl1pPr>
          </a:lstStyle>
          <a:p>
            <a:pPr>
              <a:defRPr/>
            </a:pPr>
            <a:endParaRPr lang="tr-TR"/>
          </a:p>
        </p:txBody>
      </p:sp>
      <p:sp>
        <p:nvSpPr>
          <p:cNvPr id="9" name="Rectangle 6"/>
          <p:cNvSpPr>
            <a:spLocks noGrp="1" noChangeArrowheads="1"/>
          </p:cNvSpPr>
          <p:nvPr>
            <p:ph type="sldNum" sz="quarter" idx="12"/>
          </p:nvPr>
        </p:nvSpPr>
        <p:spPr>
          <a:ln/>
        </p:spPr>
        <p:txBody>
          <a:bodyPr/>
          <a:lstStyle>
            <a:lvl1pPr>
              <a:defRPr/>
            </a:lvl1pPr>
          </a:lstStyle>
          <a:p>
            <a:pPr>
              <a:defRPr/>
            </a:pPr>
            <a:fld id="{6BE89DA8-3540-4FB4-8070-0BCC96B5E7F3}"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4"/>
          <p:cNvSpPr>
            <a:spLocks noGrp="1" noChangeArrowheads="1"/>
          </p:cNvSpPr>
          <p:nvPr>
            <p:ph type="dt" sz="half" idx="10"/>
          </p:nvPr>
        </p:nvSpPr>
        <p:spPr>
          <a:ln/>
        </p:spPr>
        <p:txBody>
          <a:bodyPr/>
          <a:lstStyle>
            <a:lvl1pPr>
              <a:defRPr/>
            </a:lvl1pPr>
          </a:lstStyle>
          <a:p>
            <a:pPr>
              <a:defRPr/>
            </a:pPr>
            <a:fld id="{EC101263-02AE-4CF8-BD2F-3A95748B227C}" type="datetime1">
              <a:rPr lang="tr-TR"/>
              <a:pPr>
                <a:defRPr/>
              </a:pPr>
              <a:t>19.02.2010</a:t>
            </a:fld>
            <a:endParaRPr lang="tr-TR"/>
          </a:p>
        </p:txBody>
      </p:sp>
      <p:sp>
        <p:nvSpPr>
          <p:cNvPr id="4" name="Rectangle 5"/>
          <p:cNvSpPr>
            <a:spLocks noGrp="1" noChangeArrowheads="1"/>
          </p:cNvSpPr>
          <p:nvPr>
            <p:ph type="ftr" sz="quarter" idx="11"/>
          </p:nvPr>
        </p:nvSpPr>
        <p:spPr>
          <a:ln/>
        </p:spPr>
        <p:txBody>
          <a:bodyPr/>
          <a:lstStyle>
            <a:lvl1pPr>
              <a:defRPr/>
            </a:lvl1pPr>
          </a:lstStyle>
          <a:p>
            <a:pPr>
              <a:defRPr/>
            </a:pPr>
            <a:endParaRPr lang="tr-TR"/>
          </a:p>
        </p:txBody>
      </p:sp>
      <p:sp>
        <p:nvSpPr>
          <p:cNvPr id="5" name="Rectangle 6"/>
          <p:cNvSpPr>
            <a:spLocks noGrp="1" noChangeArrowheads="1"/>
          </p:cNvSpPr>
          <p:nvPr>
            <p:ph type="sldNum" sz="quarter" idx="12"/>
          </p:nvPr>
        </p:nvSpPr>
        <p:spPr>
          <a:ln/>
        </p:spPr>
        <p:txBody>
          <a:bodyPr/>
          <a:lstStyle>
            <a:lvl1pPr>
              <a:defRPr/>
            </a:lvl1pPr>
          </a:lstStyle>
          <a:p>
            <a:pPr>
              <a:defRPr/>
            </a:pPr>
            <a:fld id="{DBB3CD5E-D83B-40B3-8E05-696FC168E29A}"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E4E78446-A23E-4ACD-AAD3-363345EC326E}" type="datetime1">
              <a:rPr lang="tr-TR"/>
              <a:pPr>
                <a:defRPr/>
              </a:pPr>
              <a:t>19.02.2010</a:t>
            </a:fld>
            <a:endParaRPr lang="tr-TR"/>
          </a:p>
        </p:txBody>
      </p:sp>
      <p:sp>
        <p:nvSpPr>
          <p:cNvPr id="3" name="Rectangle 5"/>
          <p:cNvSpPr>
            <a:spLocks noGrp="1" noChangeArrowheads="1"/>
          </p:cNvSpPr>
          <p:nvPr>
            <p:ph type="ftr" sz="quarter" idx="11"/>
          </p:nvPr>
        </p:nvSpPr>
        <p:spPr>
          <a:ln/>
        </p:spPr>
        <p:txBody>
          <a:bodyPr/>
          <a:lstStyle>
            <a:lvl1pPr>
              <a:defRPr/>
            </a:lvl1pPr>
          </a:lstStyle>
          <a:p>
            <a:pPr>
              <a:defRPr/>
            </a:pPr>
            <a:endParaRPr lang="tr-TR"/>
          </a:p>
        </p:txBody>
      </p:sp>
      <p:sp>
        <p:nvSpPr>
          <p:cNvPr id="4" name="Rectangle 6"/>
          <p:cNvSpPr>
            <a:spLocks noGrp="1" noChangeArrowheads="1"/>
          </p:cNvSpPr>
          <p:nvPr>
            <p:ph type="sldNum" sz="quarter" idx="12"/>
          </p:nvPr>
        </p:nvSpPr>
        <p:spPr>
          <a:ln/>
        </p:spPr>
        <p:txBody>
          <a:bodyPr/>
          <a:lstStyle>
            <a:lvl1pPr>
              <a:defRPr/>
            </a:lvl1pPr>
          </a:lstStyle>
          <a:p>
            <a:pPr>
              <a:defRPr/>
            </a:pPr>
            <a:fld id="{8E3B7E42-4531-4FC5-96A2-4E144003FAFF}"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pPr>
              <a:defRPr/>
            </a:pPr>
            <a:fld id="{0AB47012-7B79-49DA-9438-F522FA9F32C2}" type="datetime1">
              <a:rPr lang="tr-TR"/>
              <a:pPr>
                <a:defRPr/>
              </a:pPr>
              <a:t>19.02.2010</a:t>
            </a:fld>
            <a:endParaRPr lang="tr-TR"/>
          </a:p>
        </p:txBody>
      </p:sp>
      <p:sp>
        <p:nvSpPr>
          <p:cNvPr id="6" name="Rectangle 5"/>
          <p:cNvSpPr>
            <a:spLocks noGrp="1" noChangeArrowheads="1"/>
          </p:cNvSpPr>
          <p:nvPr>
            <p:ph type="ftr" sz="quarter" idx="11"/>
          </p:nvPr>
        </p:nvSpPr>
        <p:spPr>
          <a:ln/>
        </p:spPr>
        <p:txBody>
          <a:bodyPr/>
          <a:lstStyle>
            <a:lvl1pPr>
              <a:defRPr/>
            </a:lvl1pPr>
          </a:lstStyle>
          <a:p>
            <a:pPr>
              <a:defRPr/>
            </a:pPr>
            <a:endParaRPr lang="tr-TR"/>
          </a:p>
        </p:txBody>
      </p:sp>
      <p:sp>
        <p:nvSpPr>
          <p:cNvPr id="7" name="Rectangle 6"/>
          <p:cNvSpPr>
            <a:spLocks noGrp="1" noChangeArrowheads="1"/>
          </p:cNvSpPr>
          <p:nvPr>
            <p:ph type="sldNum" sz="quarter" idx="12"/>
          </p:nvPr>
        </p:nvSpPr>
        <p:spPr>
          <a:ln/>
        </p:spPr>
        <p:txBody>
          <a:bodyPr/>
          <a:lstStyle>
            <a:lvl1pPr>
              <a:defRPr/>
            </a:lvl1pPr>
          </a:lstStyle>
          <a:p>
            <a:pPr>
              <a:defRPr/>
            </a:pPr>
            <a:fld id="{9268F4E3-F9C6-4D3B-84C5-B2E28CA18011}"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tr-TR" noProof="0" smtClean="0"/>
              <a:t>Resim eklemek için simgeyi tıklatın</a:t>
            </a: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pPr>
              <a:defRPr/>
            </a:pPr>
            <a:fld id="{D48E051C-8E86-4AD1-A546-6220D3C79974}" type="datetime1">
              <a:rPr lang="tr-TR"/>
              <a:pPr>
                <a:defRPr/>
              </a:pPr>
              <a:t>19.02.2010</a:t>
            </a:fld>
            <a:endParaRPr lang="tr-TR"/>
          </a:p>
        </p:txBody>
      </p:sp>
      <p:sp>
        <p:nvSpPr>
          <p:cNvPr id="6" name="Rectangle 5"/>
          <p:cNvSpPr>
            <a:spLocks noGrp="1" noChangeArrowheads="1"/>
          </p:cNvSpPr>
          <p:nvPr>
            <p:ph type="ftr" sz="quarter" idx="11"/>
          </p:nvPr>
        </p:nvSpPr>
        <p:spPr>
          <a:ln/>
        </p:spPr>
        <p:txBody>
          <a:bodyPr/>
          <a:lstStyle>
            <a:lvl1pPr>
              <a:defRPr/>
            </a:lvl1pPr>
          </a:lstStyle>
          <a:p>
            <a:pPr>
              <a:defRPr/>
            </a:pPr>
            <a:endParaRPr lang="tr-TR"/>
          </a:p>
        </p:txBody>
      </p:sp>
      <p:sp>
        <p:nvSpPr>
          <p:cNvPr id="7" name="Rectangle 6"/>
          <p:cNvSpPr>
            <a:spLocks noGrp="1" noChangeArrowheads="1"/>
          </p:cNvSpPr>
          <p:nvPr>
            <p:ph type="sldNum" sz="quarter" idx="12"/>
          </p:nvPr>
        </p:nvSpPr>
        <p:spPr>
          <a:ln/>
        </p:spPr>
        <p:txBody>
          <a:bodyPr/>
          <a:lstStyle>
            <a:lvl1pPr>
              <a:defRPr/>
            </a:lvl1pPr>
          </a:lstStyle>
          <a:p>
            <a:pPr>
              <a:defRPr/>
            </a:pPr>
            <a:fld id="{3FAA126A-ABAA-4C72-AD9A-CB67428553CB}"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e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1143000" y="168275"/>
            <a:ext cx="7858125" cy="7858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1267" name="Rectangle 3"/>
          <p:cNvSpPr>
            <a:spLocks noGrp="1" noChangeArrowheads="1"/>
          </p:cNvSpPr>
          <p:nvPr>
            <p:ph type="body" idx="1"/>
          </p:nvPr>
        </p:nvSpPr>
        <p:spPr bwMode="auto">
          <a:xfrm>
            <a:off x="457200" y="1071563"/>
            <a:ext cx="8229600" cy="5357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1028" name="Rectangle 4"/>
          <p:cNvSpPr>
            <a:spLocks noGrp="1" noChangeArrowheads="1"/>
          </p:cNvSpPr>
          <p:nvPr>
            <p:ph type="dt" sz="half" idx="2"/>
          </p:nvPr>
        </p:nvSpPr>
        <p:spPr bwMode="auto">
          <a:xfrm>
            <a:off x="457200" y="6500813"/>
            <a:ext cx="2133600" cy="2206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ct val="0"/>
              </a:spcBef>
              <a:spcAft>
                <a:spcPts val="0"/>
              </a:spcAft>
              <a:defRPr sz="900">
                <a:solidFill>
                  <a:srgbClr val="0070C0"/>
                </a:solidFill>
                <a:latin typeface="Arial" charset="0"/>
                <a:cs typeface="+mn-cs"/>
              </a:defRPr>
            </a:lvl1pPr>
          </a:lstStyle>
          <a:p>
            <a:pPr>
              <a:defRPr/>
            </a:pPr>
            <a:fld id="{0453DB04-B606-403B-AF64-E6E07C064713}" type="datetime1">
              <a:rPr lang="tr-TR"/>
              <a:pPr>
                <a:defRPr/>
              </a:pPr>
              <a:t>19.02.2010</a:t>
            </a:fld>
            <a:endParaRPr lang="tr-TR"/>
          </a:p>
        </p:txBody>
      </p:sp>
      <p:sp>
        <p:nvSpPr>
          <p:cNvPr id="1029" name="Rectangle 5"/>
          <p:cNvSpPr>
            <a:spLocks noGrp="1" noChangeArrowheads="1"/>
          </p:cNvSpPr>
          <p:nvPr>
            <p:ph type="ftr" sz="quarter" idx="3"/>
          </p:nvPr>
        </p:nvSpPr>
        <p:spPr bwMode="auto">
          <a:xfrm>
            <a:off x="3124200" y="6500813"/>
            <a:ext cx="2895600" cy="2206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ct val="0"/>
              </a:spcBef>
              <a:spcAft>
                <a:spcPts val="0"/>
              </a:spcAft>
              <a:defRPr sz="900">
                <a:solidFill>
                  <a:srgbClr val="0070C0"/>
                </a:solidFill>
                <a:latin typeface="Arial" charset="0"/>
                <a:cs typeface="+mn-cs"/>
              </a:defRPr>
            </a:lvl1pPr>
          </a:lstStyle>
          <a:p>
            <a:pPr>
              <a:defRPr/>
            </a:pPr>
            <a:endParaRPr lang="tr-TR"/>
          </a:p>
        </p:txBody>
      </p:sp>
      <p:sp>
        <p:nvSpPr>
          <p:cNvPr id="1030" name="Rectangle 6"/>
          <p:cNvSpPr>
            <a:spLocks noGrp="1" noChangeArrowheads="1"/>
          </p:cNvSpPr>
          <p:nvPr>
            <p:ph type="sldNum" sz="quarter" idx="4"/>
          </p:nvPr>
        </p:nvSpPr>
        <p:spPr bwMode="auto">
          <a:xfrm>
            <a:off x="6553200" y="6500813"/>
            <a:ext cx="2133600" cy="2206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ct val="0"/>
              </a:spcBef>
              <a:spcAft>
                <a:spcPts val="0"/>
              </a:spcAft>
              <a:defRPr sz="900">
                <a:solidFill>
                  <a:srgbClr val="0070C0"/>
                </a:solidFill>
                <a:latin typeface="Arial" charset="0"/>
                <a:cs typeface="+mn-cs"/>
              </a:defRPr>
            </a:lvl1pPr>
          </a:lstStyle>
          <a:p>
            <a:pPr>
              <a:defRPr/>
            </a:pPr>
            <a:fld id="{8AD5C78B-783E-4CD0-8640-EE3E5885920C}"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 id="2147483850" r:id="rId12"/>
    <p:sldLayoutId id="2147483851" r:id="rId13"/>
    <p:sldLayoutId id="2147483865" r:id="rId14"/>
    <p:sldLayoutId id="2147483866" r:id="rId15"/>
  </p:sldLayoutIdLst>
  <p:hf hdr="0" ftr="0" dt="0"/>
  <p:txStyles>
    <p:titleStyle>
      <a:lvl1pPr algn="l" rtl="0" eaLnBrk="0" fontAlgn="base" hangingPunct="0">
        <a:spcBef>
          <a:spcPct val="0"/>
        </a:spcBef>
        <a:spcAft>
          <a:spcPct val="0"/>
        </a:spcAft>
        <a:defRPr sz="3600">
          <a:solidFill>
            <a:srgbClr val="0070C0"/>
          </a:solidFill>
          <a:latin typeface="+mj-lt"/>
          <a:ea typeface="+mj-ea"/>
          <a:cs typeface="+mj-cs"/>
        </a:defRPr>
      </a:lvl1pPr>
      <a:lvl2pPr algn="l" rtl="0" eaLnBrk="0" fontAlgn="base" hangingPunct="0">
        <a:spcBef>
          <a:spcPct val="0"/>
        </a:spcBef>
        <a:spcAft>
          <a:spcPct val="0"/>
        </a:spcAft>
        <a:defRPr sz="3600">
          <a:solidFill>
            <a:srgbClr val="0070C0"/>
          </a:solidFill>
          <a:latin typeface="Arial" charset="0"/>
        </a:defRPr>
      </a:lvl2pPr>
      <a:lvl3pPr algn="l" rtl="0" eaLnBrk="0" fontAlgn="base" hangingPunct="0">
        <a:spcBef>
          <a:spcPct val="0"/>
        </a:spcBef>
        <a:spcAft>
          <a:spcPct val="0"/>
        </a:spcAft>
        <a:defRPr sz="3600">
          <a:solidFill>
            <a:srgbClr val="0070C0"/>
          </a:solidFill>
          <a:latin typeface="Arial" charset="0"/>
        </a:defRPr>
      </a:lvl3pPr>
      <a:lvl4pPr algn="l" rtl="0" eaLnBrk="0" fontAlgn="base" hangingPunct="0">
        <a:spcBef>
          <a:spcPct val="0"/>
        </a:spcBef>
        <a:spcAft>
          <a:spcPct val="0"/>
        </a:spcAft>
        <a:defRPr sz="3600">
          <a:solidFill>
            <a:srgbClr val="0070C0"/>
          </a:solidFill>
          <a:latin typeface="Arial" charset="0"/>
        </a:defRPr>
      </a:lvl4pPr>
      <a:lvl5pPr algn="l" rtl="0" eaLnBrk="0" fontAlgn="base" hangingPunct="0">
        <a:spcBef>
          <a:spcPct val="0"/>
        </a:spcBef>
        <a:spcAft>
          <a:spcPct val="0"/>
        </a:spcAft>
        <a:defRPr sz="3600">
          <a:solidFill>
            <a:srgbClr val="0070C0"/>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229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ct val="0"/>
              </a:spcBef>
              <a:spcAft>
                <a:spcPts val="0"/>
              </a:spcAft>
              <a:defRPr sz="1400">
                <a:latin typeface="Arial" charset="0"/>
                <a:cs typeface="+mn-cs"/>
              </a:defRPr>
            </a:lvl1pPr>
          </a:lstStyle>
          <a:p>
            <a:pPr>
              <a:defRPr/>
            </a:pPr>
            <a:r>
              <a:rPr lang="tr-TR"/>
              <a:t>20.10.2008</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ct val="0"/>
              </a:spcBef>
              <a:spcAft>
                <a:spcPts val="0"/>
              </a:spcAft>
              <a:defRPr sz="1400">
                <a:latin typeface="Arial" charset="0"/>
                <a:cs typeface="+mn-cs"/>
              </a:defRPr>
            </a:lvl1pPr>
          </a:lstStyle>
          <a:p>
            <a:pPr>
              <a:defRPr/>
            </a:pPr>
            <a:endParaRPr lang="tr-T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ct val="0"/>
              </a:spcBef>
              <a:spcAft>
                <a:spcPts val="0"/>
              </a:spcAft>
              <a:defRPr sz="1400">
                <a:latin typeface="Arial" charset="0"/>
                <a:cs typeface="+mn-cs"/>
              </a:defRPr>
            </a:lvl1pPr>
          </a:lstStyle>
          <a:p>
            <a:pPr>
              <a:defRPr/>
            </a:pPr>
            <a:fld id="{E44B0C70-6B2F-420D-A20D-4DA9B2EAA5BE}"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Microsoft_Office_Excel_97-2003__al__ma_Sayfas_1.xls"/></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9.jpeg"/><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2.bin"/></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oleObject" Target="../embeddings/Microsoft_Office_Excel_97-2003__al__ma_Sayfas_2.xls"/></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http://www.webweaver.nu/clipart/img/historical/pirates/skull-and-crossbones.png" TargetMode="External"/><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oleObject" Target="../embeddings/oleObject3.bin"/></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3.emf"/><Relationship Id="rId4" Type="http://schemas.openxmlformats.org/officeDocument/2006/relationships/image" Target="../media/image22.jpeg"/></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http://www.webweaver.nu/clipart/img/historical/pirates/skull-and-crossbones.png"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oleObject" Target="../embeddings/Microsoft_Office_Excel_97-2003__al__ma_Sayfas_3.xls"/></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oleObject" Target="../embeddings/oleObject4.bin"/><Relationship Id="rId4" Type="http://schemas.openxmlformats.org/officeDocument/2006/relationships/oleObject" Target="../embeddings/Microsoft_Office_Excel_97-2003__al__ma_Sayfas_4.xls"/></Relationships>
</file>

<file path=ppt/slides/_rels/slide4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image" Target="../media/image35.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oleObject" Target="../embeddings/Microsoft_Office_Excel_97-2003__al__ma_Sayfas_5.xls"/></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hyperlink" Target="http://www.atikyonetimi.cevreorman.gov.tr/" TargetMode="External"/><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hyperlink" Target="mailto:merdem@cob.gov.tr"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8194" name="Rectangle 1"/>
          <p:cNvSpPr>
            <a:spLocks noGrp="1" noChangeArrowheads="1"/>
          </p:cNvSpPr>
          <p:nvPr>
            <p:ph type="subTitle" idx="4294967295"/>
          </p:nvPr>
        </p:nvSpPr>
        <p:spPr>
          <a:xfrm>
            <a:off x="1465263" y="4279900"/>
            <a:ext cx="6107112" cy="847725"/>
          </a:xfrm>
        </p:spPr>
        <p:txBody>
          <a:bodyPr lIns="90000" tIns="46800" rIns="90000" bIns="46800"/>
          <a:lstStyle/>
          <a:p>
            <a:pPr marL="0" indent="0" algn="ctr" defTabSz="449263" eaLnBrk="1" hangingPunct="1">
              <a:lnSpc>
                <a:spcPct val="90000"/>
              </a:lnSpc>
              <a:spcBef>
                <a:spcPts val="700"/>
              </a:spcBef>
              <a:buFont typeface="Wingdings" pitchFamily="2"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tr-TR" sz="2200" b="1" dirty="0" smtClean="0">
                <a:solidFill>
                  <a:srgbClr val="0070C0"/>
                </a:solidFill>
                <a:latin typeface="+mj-lt"/>
              </a:rPr>
              <a:t>A. Mahir ERDEM</a:t>
            </a:r>
          </a:p>
          <a:p>
            <a:pPr marL="0" indent="0" algn="ctr" defTabSz="449263" eaLnBrk="1" hangingPunct="1">
              <a:lnSpc>
                <a:spcPct val="90000"/>
              </a:lnSpc>
              <a:spcBef>
                <a:spcPts val="700"/>
              </a:spcBef>
              <a:buFont typeface="Wingdings" pitchFamily="2"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tr-TR" sz="2200" b="1" dirty="0" smtClean="0">
                <a:solidFill>
                  <a:srgbClr val="0070C0"/>
                </a:solidFill>
                <a:latin typeface="+mj-lt"/>
              </a:rPr>
              <a:t>ATIK YÖNETİMİ DAİRESİ BAŞKANI</a:t>
            </a:r>
            <a:endParaRPr lang="en-GB" sz="2200" b="1" dirty="0" smtClean="0">
              <a:solidFill>
                <a:srgbClr val="0070C0"/>
              </a:solidFill>
              <a:latin typeface="+mj-lt"/>
            </a:endParaRPr>
          </a:p>
        </p:txBody>
      </p:sp>
      <p:sp>
        <p:nvSpPr>
          <p:cNvPr id="3074" name="Rectangle 2"/>
          <p:cNvSpPr>
            <a:spLocks noGrp="1" noChangeArrowheads="1"/>
          </p:cNvSpPr>
          <p:nvPr>
            <p:ph type="title" idx="4294967295"/>
          </p:nvPr>
        </p:nvSpPr>
        <p:spPr>
          <a:xfrm>
            <a:off x="642938" y="1838325"/>
            <a:ext cx="7772400" cy="2274888"/>
          </a:xfrm>
        </p:spPr>
        <p:txBody>
          <a:bodyPr lIns="90000" tIns="46800" rIns="90000" bIns="46800" anchorCtr="1"/>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tr-TR" smtClean="0">
                <a:solidFill>
                  <a:schemeClr val="tx1"/>
                </a:solidFill>
              </a:rPr>
              <a:t/>
            </a:r>
            <a:br>
              <a:rPr lang="tr-TR" smtClean="0">
                <a:solidFill>
                  <a:schemeClr val="tx1"/>
                </a:solidFill>
              </a:rPr>
            </a:br>
            <a:r>
              <a:rPr lang="tr-TR" smtClean="0">
                <a:solidFill>
                  <a:schemeClr val="tx1"/>
                </a:solidFill>
              </a:rPr>
              <a:t/>
            </a:r>
            <a:br>
              <a:rPr lang="tr-TR" smtClean="0">
                <a:solidFill>
                  <a:schemeClr val="tx1"/>
                </a:solidFill>
              </a:rPr>
            </a:br>
            <a:r>
              <a:rPr lang="tr-TR" b="1" smtClean="0">
                <a:solidFill>
                  <a:schemeClr val="tx1"/>
                </a:solidFill>
              </a:rPr>
              <a:t>ÇEVRE MEVZUATI VE SANAYİ</a:t>
            </a:r>
            <a:endParaRPr lang="en-GB" b="1" smtClean="0">
              <a:solidFill>
                <a:schemeClr val="tx1"/>
              </a:solidFill>
            </a:endParaRPr>
          </a:p>
        </p:txBody>
      </p:sp>
      <p:sp>
        <p:nvSpPr>
          <p:cNvPr id="8196" name="Text Box 8"/>
          <p:cNvSpPr txBox="1">
            <a:spLocks noChangeArrowheads="1"/>
          </p:cNvSpPr>
          <p:nvPr/>
        </p:nvSpPr>
        <p:spPr bwMode="auto">
          <a:xfrm>
            <a:off x="3621088" y="5916613"/>
            <a:ext cx="2019300" cy="369887"/>
          </a:xfrm>
          <a:prstGeom prst="rect">
            <a:avLst/>
          </a:prstGeom>
          <a:noFill/>
          <a:ln w="9525" algn="ctr">
            <a:noFill/>
            <a:miter lim="800000"/>
            <a:headEnd/>
            <a:tailEnd/>
          </a:ln>
        </p:spPr>
        <p:txBody>
          <a:bodyPr wrap="none">
            <a:spAutoFit/>
          </a:bodyPr>
          <a:lstStyle/>
          <a:p>
            <a:pPr marL="342900" indent="-342900" algn="ctr">
              <a:buSzPct val="65000"/>
              <a:buFont typeface="Times New Roman" pitchFamily="18" charset="0"/>
              <a:buNone/>
              <a:defRPr/>
            </a:pPr>
            <a:r>
              <a:rPr lang="tr-TR">
                <a:latin typeface="+mj-lt"/>
              </a:rPr>
              <a:t>19-20 Şubat 2010</a:t>
            </a:r>
          </a:p>
        </p:txBody>
      </p:sp>
      <p:sp>
        <p:nvSpPr>
          <p:cNvPr id="8197" name="7 Metin kutusu"/>
          <p:cNvSpPr txBox="1">
            <a:spLocks noChangeArrowheads="1"/>
          </p:cNvSpPr>
          <p:nvPr/>
        </p:nvSpPr>
        <p:spPr bwMode="auto">
          <a:xfrm>
            <a:off x="3251200" y="5529263"/>
            <a:ext cx="2763838" cy="400050"/>
          </a:xfrm>
          <a:prstGeom prst="rect">
            <a:avLst/>
          </a:prstGeom>
          <a:noFill/>
          <a:ln w="9525">
            <a:noFill/>
            <a:miter lim="800000"/>
            <a:headEnd/>
            <a:tailEnd/>
          </a:ln>
        </p:spPr>
        <p:txBody>
          <a:bodyPr wrap="none">
            <a:spAutoFit/>
          </a:bodyPr>
          <a:lstStyle/>
          <a:p>
            <a:pPr algn="ctr">
              <a:defRPr/>
            </a:pPr>
            <a:r>
              <a:rPr lang="tr-TR" sz="2000" b="1">
                <a:latin typeface="+mj-lt"/>
              </a:rPr>
              <a:t>OSB ÇEVRE ZİRVESİ</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0"/>
                      </p:stCondLst>
                      <p:childTnLst>
                        <p:par>
                          <p:cTn id="4" fill="hold">
                            <p:stCondLst>
                              <p:cond delay="0"/>
                            </p:stCondLst>
                            <p:childTnLst>
                              <p:par>
                                <p:cTn id="5" presetID="26" presetClass="emph" fill="hold" nodeType="withEffect">
                                  <p:stCondLst>
                                    <p:cond delay="0"/>
                                  </p:stCondLst>
                                  <p:childTnLst>
                                    <p:animEffect transition="out" filter="fade">
                                      <p:cBhvr>
                                        <p:cTn id="6" dur="500"/>
                                        <p:tgtEl>
                                          <p:spTgt spid="3074"/>
                                        </p:tgtEl>
                                      </p:cBhvr>
                                    </p:animEffect>
                                    <p:animScale>
                                      <p:cBhvr>
                                        <p:cTn id="7" dur="250" autoRev="1" fill="hold"/>
                                        <p:tgtEl>
                                          <p:spTgt spid="3074"/>
                                        </p:tgtEl>
                                      </p:cBhvr>
                                      <p:to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7" name="Rectangle 2"/>
          <p:cNvSpPr>
            <a:spLocks noGrp="1" noChangeArrowheads="1"/>
          </p:cNvSpPr>
          <p:nvPr>
            <p:ph type="title"/>
          </p:nvPr>
        </p:nvSpPr>
        <p:spPr>
          <a:xfrm>
            <a:off x="1214438" y="214313"/>
            <a:ext cx="7443787" cy="714375"/>
          </a:xfrm>
        </p:spPr>
        <p:txBody>
          <a:bodyPr/>
          <a:lstStyle/>
          <a:p>
            <a:pPr eaLnBrk="1" hangingPunct="1"/>
            <a:r>
              <a:rPr lang="tr-TR" sz="2800" b="1" smtClean="0"/>
              <a:t>Atık Yönetimi</a:t>
            </a:r>
          </a:p>
        </p:txBody>
      </p:sp>
      <p:graphicFrame>
        <p:nvGraphicFramePr>
          <p:cNvPr id="1026" name="Diagram 3"/>
          <p:cNvGraphicFramePr>
            <a:graphicFrameLocks/>
          </p:cNvGraphicFramePr>
          <p:nvPr>
            <p:ph sz="half" idx="2"/>
          </p:nvPr>
        </p:nvGraphicFramePr>
        <p:xfrm>
          <a:off x="1908175" y="1484313"/>
          <a:ext cx="4038600" cy="4746625"/>
        </p:xfrm>
        <a:graphic>
          <a:graphicData uri="http://schemas.openxmlformats.org/drawingml/2006/compatibility">
            <com:legacyDrawing xmlns:com="http://schemas.openxmlformats.org/drawingml/2006/compatibility" spid="_x0000_s1026"/>
          </a:graphicData>
        </a:graphic>
      </p:graphicFrame>
      <p:sp>
        <p:nvSpPr>
          <p:cNvPr id="1038" name="Rectangle 14"/>
          <p:cNvSpPr>
            <a:spLocks noChangeArrowheads="1"/>
          </p:cNvSpPr>
          <p:nvPr/>
        </p:nvSpPr>
        <p:spPr bwMode="auto">
          <a:xfrm>
            <a:off x="5508625" y="1773238"/>
            <a:ext cx="2862263" cy="360362"/>
          </a:xfrm>
          <a:prstGeom prst="rect">
            <a:avLst/>
          </a:prstGeom>
          <a:solidFill>
            <a:schemeClr val="accent1"/>
          </a:solidFill>
          <a:ln w="9525">
            <a:solidFill>
              <a:schemeClr val="tx1"/>
            </a:solidFill>
            <a:miter lim="800000"/>
            <a:headEnd/>
            <a:tailEnd/>
          </a:ln>
        </p:spPr>
        <p:txBody>
          <a:bodyPr wrap="none" anchor="ctr"/>
          <a:lstStyle/>
          <a:p>
            <a:pPr algn="ctr" defTabSz="449263" eaLnBrk="0" hangingPunct="0"/>
            <a:r>
              <a:rPr lang="tr-TR">
                <a:latin typeface="Calibri" pitchFamily="34" charset="0"/>
              </a:rPr>
              <a:t>veya diğer yöntemler</a:t>
            </a:r>
            <a:endParaRPr lang="en-US">
              <a:latin typeface="Calibri" pitchFamily="34" charset="0"/>
            </a:endParaRPr>
          </a:p>
        </p:txBody>
      </p:sp>
      <p:sp>
        <p:nvSpPr>
          <p:cNvPr id="1039" name="Rectangle 15"/>
          <p:cNvSpPr>
            <a:spLocks noChangeArrowheads="1"/>
          </p:cNvSpPr>
          <p:nvPr/>
        </p:nvSpPr>
        <p:spPr bwMode="auto">
          <a:xfrm>
            <a:off x="5724525" y="2420938"/>
            <a:ext cx="2592388" cy="431800"/>
          </a:xfrm>
          <a:prstGeom prst="rect">
            <a:avLst/>
          </a:prstGeom>
          <a:solidFill>
            <a:schemeClr val="accent1"/>
          </a:solidFill>
          <a:ln w="9525">
            <a:solidFill>
              <a:schemeClr val="tx1"/>
            </a:solidFill>
            <a:miter lim="800000"/>
            <a:headEnd/>
            <a:tailEnd/>
          </a:ln>
        </p:spPr>
        <p:txBody>
          <a:bodyPr wrap="none" anchor="ctr"/>
          <a:lstStyle/>
          <a:p>
            <a:pPr algn="ctr" defTabSz="449263" eaLnBrk="0" hangingPunct="0"/>
            <a:r>
              <a:rPr lang="tr-TR">
                <a:latin typeface="Calibri" pitchFamily="34" charset="0"/>
              </a:rPr>
              <a:t>Yakma dahil</a:t>
            </a:r>
            <a:endParaRPr lang="en-US">
              <a:latin typeface="Calibri" pitchFamily="34" charset="0"/>
            </a:endParaRPr>
          </a:p>
        </p:txBody>
      </p:sp>
      <p:sp>
        <p:nvSpPr>
          <p:cNvPr id="1040" name="Text Box 16"/>
          <p:cNvSpPr txBox="1">
            <a:spLocks noChangeArrowheads="1"/>
          </p:cNvSpPr>
          <p:nvPr/>
        </p:nvSpPr>
        <p:spPr bwMode="auto">
          <a:xfrm>
            <a:off x="1116013" y="5608638"/>
            <a:ext cx="7704137" cy="641350"/>
          </a:xfrm>
          <a:prstGeom prst="rect">
            <a:avLst/>
          </a:prstGeom>
          <a:noFill/>
          <a:ln w="9525" algn="ctr">
            <a:noFill/>
            <a:miter lim="800000"/>
            <a:headEnd/>
            <a:tailEnd/>
          </a:ln>
        </p:spPr>
        <p:txBody>
          <a:bodyPr>
            <a:spAutoFit/>
          </a:bodyPr>
          <a:lstStyle/>
          <a:p>
            <a:pPr marL="342900" indent="-342900">
              <a:spcBef>
                <a:spcPct val="20000"/>
              </a:spcBef>
              <a:buClr>
                <a:schemeClr val="accent1"/>
              </a:buClr>
              <a:buSzPct val="65000"/>
              <a:buFont typeface="Wingdings" pitchFamily="2" charset="2"/>
              <a:buNone/>
            </a:pPr>
            <a:r>
              <a:rPr lang="tr-TR" sz="3600"/>
              <a:t>        Atık yönetim piramidi</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Slayt Numarası Yer Tutucusu"/>
          <p:cNvSpPr>
            <a:spLocks noGrp="1"/>
          </p:cNvSpPr>
          <p:nvPr>
            <p:ph type="sldNum" sz="quarter" idx="12"/>
          </p:nvPr>
        </p:nvSpPr>
        <p:spPr/>
        <p:txBody>
          <a:bodyPr/>
          <a:lstStyle/>
          <a:p>
            <a:pPr fontAlgn="base">
              <a:spcAft>
                <a:spcPct val="0"/>
              </a:spcAft>
              <a:defRPr/>
            </a:pPr>
            <a:fld id="{68A272E8-F017-4C04-A85C-37FD58432FE6}" type="slidenum">
              <a:rPr lang="tr-TR" smtClean="0"/>
              <a:pPr fontAlgn="base">
                <a:spcAft>
                  <a:spcPct val="0"/>
                </a:spcAft>
                <a:defRPr/>
              </a:pPr>
              <a:t>11</a:t>
            </a:fld>
            <a:endParaRPr lang="tr-TR" smtClean="0"/>
          </a:p>
        </p:txBody>
      </p:sp>
      <p:sp>
        <p:nvSpPr>
          <p:cNvPr id="3" name="Rectangle 9"/>
          <p:cNvSpPr txBox="1">
            <a:spLocks noChangeArrowheads="1"/>
          </p:cNvSpPr>
          <p:nvPr/>
        </p:nvSpPr>
        <p:spPr>
          <a:xfrm>
            <a:off x="1214438" y="174625"/>
            <a:ext cx="7850187" cy="765175"/>
          </a:xfrm>
          <a:prstGeom prst="rect">
            <a:avLst/>
          </a:prstGeom>
          <a:noFill/>
        </p:spPr>
        <p:txBody>
          <a:bodyPr anchor="ctr"/>
          <a:lstStyle/>
          <a:p>
            <a:pPr fontAlgn="auto">
              <a:spcAft>
                <a:spcPts val="0"/>
              </a:spcAft>
              <a:defRPr/>
            </a:pPr>
            <a:r>
              <a:rPr lang="tr-TR" sz="2800" b="1" dirty="0">
                <a:solidFill>
                  <a:srgbClr val="0070C0"/>
                </a:solidFill>
                <a:latin typeface="Arial" pitchFamily="34" charset="0"/>
                <a:ea typeface="+mj-ea"/>
                <a:cs typeface="Arial" pitchFamily="34" charset="0"/>
              </a:rPr>
              <a:t>Katı Atık Düzenli Depolama Tesisleri</a:t>
            </a:r>
          </a:p>
        </p:txBody>
      </p:sp>
      <p:sp>
        <p:nvSpPr>
          <p:cNvPr id="2053" name="53 Dikdörtgen"/>
          <p:cNvSpPr>
            <a:spLocks noChangeArrowheads="1"/>
          </p:cNvSpPr>
          <p:nvPr/>
        </p:nvSpPr>
        <p:spPr bwMode="auto">
          <a:xfrm>
            <a:off x="5072063" y="2428875"/>
            <a:ext cx="3929062" cy="2143125"/>
          </a:xfrm>
          <a:prstGeom prst="rect">
            <a:avLst/>
          </a:prstGeom>
          <a:noFill/>
          <a:ln w="25400" algn="ctr">
            <a:noFill/>
            <a:miter lim="800000"/>
            <a:headEnd/>
            <a:tailEnd/>
          </a:ln>
        </p:spPr>
        <p:txBody>
          <a:bodyPr anchor="ctr"/>
          <a:lstStyle/>
          <a:p>
            <a:pPr algn="just"/>
            <a:r>
              <a:rPr lang="tr-TR" sz="2400" b="1">
                <a:solidFill>
                  <a:srgbClr val="C00000"/>
                </a:solidFill>
              </a:rPr>
              <a:t>2008</a:t>
            </a:r>
            <a:r>
              <a:rPr lang="tr-TR" sz="2400" b="1">
                <a:solidFill>
                  <a:srgbClr val="002060"/>
                </a:solidFill>
              </a:rPr>
              <a:t>: 31 milyon nüfusa hizmet veriliyordu, </a:t>
            </a:r>
          </a:p>
          <a:p>
            <a:pPr algn="just"/>
            <a:endParaRPr lang="tr-TR" sz="2400" b="1">
              <a:solidFill>
                <a:srgbClr val="002060"/>
              </a:solidFill>
            </a:endParaRPr>
          </a:p>
          <a:p>
            <a:pPr algn="just"/>
            <a:r>
              <a:rPr lang="tr-TR" sz="2400" b="1">
                <a:solidFill>
                  <a:srgbClr val="C00000"/>
                </a:solidFill>
              </a:rPr>
              <a:t>2009</a:t>
            </a:r>
            <a:r>
              <a:rPr lang="tr-TR" sz="2400" b="1">
                <a:solidFill>
                  <a:srgbClr val="002060"/>
                </a:solidFill>
              </a:rPr>
              <a:t>: 32,5 milyon nüfusa hizmet verilmektedir.</a:t>
            </a:r>
          </a:p>
          <a:p>
            <a:pPr algn="just"/>
            <a:endParaRPr lang="tr-TR" sz="2400" b="1">
              <a:solidFill>
                <a:srgbClr val="002060"/>
              </a:solidFill>
            </a:endParaRPr>
          </a:p>
          <a:p>
            <a:pPr algn="just"/>
            <a:r>
              <a:rPr lang="tr-TR" sz="2400" b="1">
                <a:solidFill>
                  <a:srgbClr val="C00000"/>
                </a:solidFill>
              </a:rPr>
              <a:t>2010</a:t>
            </a:r>
            <a:r>
              <a:rPr lang="tr-TR" sz="2400" b="1">
                <a:solidFill>
                  <a:srgbClr val="002060"/>
                </a:solidFill>
              </a:rPr>
              <a:t>: 35,5 milyon nüfusa hizmeti hedefliyoruz.</a:t>
            </a:r>
          </a:p>
        </p:txBody>
      </p:sp>
      <p:graphicFrame>
        <p:nvGraphicFramePr>
          <p:cNvPr id="2050" name="4 Grafik"/>
          <p:cNvGraphicFramePr>
            <a:graphicFrameLocks/>
          </p:cNvGraphicFramePr>
          <p:nvPr/>
        </p:nvGraphicFramePr>
        <p:xfrm>
          <a:off x="214313" y="857250"/>
          <a:ext cx="4857750" cy="5786438"/>
        </p:xfrm>
        <a:graphic>
          <a:graphicData uri="http://schemas.openxmlformats.org/presentationml/2006/ole">
            <p:oleObj spid="_x0000_s2050" r:id="rId4" imgW="4858933" imgH="5785605" progId="Excel.Sheet.8">
              <p:embed/>
            </p:oleObj>
          </a:graphicData>
        </a:graphic>
      </p:graphicFrame>
      <p:sp>
        <p:nvSpPr>
          <p:cNvPr id="2054" name="Text Box 10"/>
          <p:cNvSpPr txBox="1">
            <a:spLocks noChangeArrowheads="1"/>
          </p:cNvSpPr>
          <p:nvPr/>
        </p:nvSpPr>
        <p:spPr bwMode="auto">
          <a:xfrm rot="-5400000">
            <a:off x="-464344" y="3901282"/>
            <a:ext cx="1654175" cy="401638"/>
          </a:xfrm>
          <a:prstGeom prst="rect">
            <a:avLst/>
          </a:prstGeom>
          <a:noFill/>
          <a:ln w="9525">
            <a:noFill/>
            <a:miter lim="800000"/>
            <a:headEnd/>
            <a:tailEnd/>
          </a:ln>
        </p:spPr>
        <p:txBody>
          <a:bodyPr>
            <a:spAutoFit/>
          </a:bodyPr>
          <a:lstStyle/>
          <a:p>
            <a:pPr algn="ctr">
              <a:spcBef>
                <a:spcPct val="50000"/>
              </a:spcBef>
            </a:pPr>
            <a:r>
              <a:rPr lang="tr-TR" sz="2000" b="1"/>
              <a:t>Tesis Sayısı</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Slayt Numarası Yer Tutucusu"/>
          <p:cNvSpPr>
            <a:spLocks noGrp="1"/>
          </p:cNvSpPr>
          <p:nvPr>
            <p:ph type="sldNum" sz="quarter" idx="12"/>
          </p:nvPr>
        </p:nvSpPr>
        <p:spPr/>
        <p:txBody>
          <a:bodyPr/>
          <a:lstStyle/>
          <a:p>
            <a:pPr fontAlgn="base">
              <a:spcAft>
                <a:spcPct val="0"/>
              </a:spcAft>
              <a:defRPr/>
            </a:pPr>
            <a:fld id="{287E9219-50F0-48AC-834F-4A8AEC9AF8BE}" type="slidenum">
              <a:rPr lang="tr-TR" smtClean="0"/>
              <a:pPr fontAlgn="base">
                <a:spcAft>
                  <a:spcPct val="0"/>
                </a:spcAft>
                <a:defRPr/>
              </a:pPr>
              <a:t>12</a:t>
            </a:fld>
            <a:endParaRPr lang="tr-TR" smtClean="0"/>
          </a:p>
        </p:txBody>
      </p:sp>
      <p:grpSp>
        <p:nvGrpSpPr>
          <p:cNvPr id="24579" name="4 Grup"/>
          <p:cNvGrpSpPr>
            <a:grpSpLocks/>
          </p:cNvGrpSpPr>
          <p:nvPr/>
        </p:nvGrpSpPr>
        <p:grpSpPr bwMode="auto">
          <a:xfrm>
            <a:off x="928688" y="3340100"/>
            <a:ext cx="7072312" cy="3402013"/>
            <a:chOff x="684213" y="2979738"/>
            <a:chExt cx="7632700" cy="3402012"/>
          </a:xfrm>
        </p:grpSpPr>
        <p:sp>
          <p:nvSpPr>
            <p:cNvPr id="24588" name="AutoShape 7"/>
            <p:cNvSpPr>
              <a:spLocks noChangeArrowheads="1"/>
            </p:cNvSpPr>
            <p:nvPr/>
          </p:nvSpPr>
          <p:spPr bwMode="auto">
            <a:xfrm>
              <a:off x="6877050" y="6121400"/>
              <a:ext cx="73025" cy="146050"/>
            </a:xfrm>
            <a:prstGeom prst="triangle">
              <a:avLst>
                <a:gd name="adj" fmla="val 47255"/>
              </a:avLst>
            </a:prstGeom>
            <a:solidFill>
              <a:srgbClr val="FF0000"/>
            </a:solidFill>
            <a:ln w="9525" algn="ctr">
              <a:noFill/>
              <a:miter lim="800000"/>
              <a:headEnd/>
              <a:tailEnd/>
            </a:ln>
          </p:spPr>
          <p:txBody>
            <a:bodyPr wrap="none" anchor="ctr"/>
            <a:lstStyle/>
            <a:p>
              <a:endParaRPr lang="tr-TR"/>
            </a:p>
          </p:txBody>
        </p:sp>
        <p:pic>
          <p:nvPicPr>
            <p:cNvPr id="24589" name="Picture 8" descr="Harita"/>
            <p:cNvPicPr>
              <a:picLocks noChangeAspect="1" noChangeArrowheads="1"/>
            </p:cNvPicPr>
            <p:nvPr/>
          </p:nvPicPr>
          <p:blipFill>
            <a:blip r:embed="rId3" cstate="print"/>
            <a:srcRect/>
            <a:stretch>
              <a:fillRect/>
            </a:stretch>
          </p:blipFill>
          <p:spPr bwMode="auto">
            <a:xfrm>
              <a:off x="684213" y="2979738"/>
              <a:ext cx="7632700" cy="3402012"/>
            </a:xfrm>
            <a:prstGeom prst="rect">
              <a:avLst/>
            </a:prstGeom>
            <a:noFill/>
            <a:ln w="9525">
              <a:noFill/>
              <a:miter lim="800000"/>
              <a:headEnd/>
              <a:tailEnd/>
            </a:ln>
          </p:spPr>
        </p:pic>
        <p:sp>
          <p:nvSpPr>
            <p:cNvPr id="24590" name="7 Oval"/>
            <p:cNvSpPr>
              <a:spLocks noChangeArrowheads="1"/>
            </p:cNvSpPr>
            <p:nvPr/>
          </p:nvSpPr>
          <p:spPr bwMode="auto">
            <a:xfrm>
              <a:off x="6804025" y="4105275"/>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591" name="17 Oval"/>
            <p:cNvSpPr>
              <a:spLocks noChangeArrowheads="1"/>
            </p:cNvSpPr>
            <p:nvPr/>
          </p:nvSpPr>
          <p:spPr bwMode="auto">
            <a:xfrm>
              <a:off x="6373813" y="3960813"/>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592" name="17 Oval"/>
            <p:cNvSpPr>
              <a:spLocks noChangeArrowheads="1"/>
            </p:cNvSpPr>
            <p:nvPr/>
          </p:nvSpPr>
          <p:spPr bwMode="auto">
            <a:xfrm>
              <a:off x="6300788" y="3744913"/>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593" name="17 Oval"/>
            <p:cNvSpPr>
              <a:spLocks noChangeArrowheads="1"/>
            </p:cNvSpPr>
            <p:nvPr/>
          </p:nvSpPr>
          <p:spPr bwMode="auto">
            <a:xfrm>
              <a:off x="5867400" y="4752975"/>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594" name="17 Oval"/>
            <p:cNvSpPr>
              <a:spLocks noChangeArrowheads="1"/>
            </p:cNvSpPr>
            <p:nvPr/>
          </p:nvSpPr>
          <p:spPr bwMode="auto">
            <a:xfrm>
              <a:off x="5219700" y="5689600"/>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595" name="17 Oval"/>
            <p:cNvSpPr>
              <a:spLocks noChangeArrowheads="1"/>
            </p:cNvSpPr>
            <p:nvPr/>
          </p:nvSpPr>
          <p:spPr bwMode="auto">
            <a:xfrm>
              <a:off x="4716463" y="5905500"/>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596" name="17 Oval"/>
            <p:cNvSpPr>
              <a:spLocks noChangeArrowheads="1"/>
            </p:cNvSpPr>
            <p:nvPr/>
          </p:nvSpPr>
          <p:spPr bwMode="auto">
            <a:xfrm>
              <a:off x="4643438" y="3530600"/>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597" name="17 Oval"/>
            <p:cNvSpPr>
              <a:spLocks noChangeArrowheads="1"/>
            </p:cNvSpPr>
            <p:nvPr/>
          </p:nvSpPr>
          <p:spPr bwMode="auto">
            <a:xfrm>
              <a:off x="4357688" y="4465638"/>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598" name="17 Oval"/>
            <p:cNvSpPr>
              <a:spLocks noChangeArrowheads="1"/>
            </p:cNvSpPr>
            <p:nvPr/>
          </p:nvSpPr>
          <p:spPr bwMode="auto">
            <a:xfrm>
              <a:off x="4284663" y="3313113"/>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599" name="17 Oval"/>
            <p:cNvSpPr>
              <a:spLocks noChangeArrowheads="1"/>
            </p:cNvSpPr>
            <p:nvPr/>
          </p:nvSpPr>
          <p:spPr bwMode="auto">
            <a:xfrm>
              <a:off x="4067175" y="5689600"/>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00" name="17 Oval"/>
            <p:cNvSpPr>
              <a:spLocks noChangeArrowheads="1"/>
            </p:cNvSpPr>
            <p:nvPr/>
          </p:nvSpPr>
          <p:spPr bwMode="auto">
            <a:xfrm>
              <a:off x="3779838" y="4970463"/>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01" name="17 Oval"/>
            <p:cNvSpPr>
              <a:spLocks noChangeArrowheads="1"/>
            </p:cNvSpPr>
            <p:nvPr/>
          </p:nvSpPr>
          <p:spPr bwMode="auto">
            <a:xfrm>
              <a:off x="3708400" y="4681538"/>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02" name="17 Oval"/>
            <p:cNvSpPr>
              <a:spLocks noChangeArrowheads="1"/>
            </p:cNvSpPr>
            <p:nvPr/>
          </p:nvSpPr>
          <p:spPr bwMode="auto">
            <a:xfrm>
              <a:off x="3421063" y="4826000"/>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03" name="17 Oval"/>
            <p:cNvSpPr>
              <a:spLocks noChangeArrowheads="1"/>
            </p:cNvSpPr>
            <p:nvPr/>
          </p:nvSpPr>
          <p:spPr bwMode="auto">
            <a:xfrm>
              <a:off x="3349625" y="4321175"/>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04" name="17 Oval"/>
            <p:cNvSpPr>
              <a:spLocks noChangeArrowheads="1"/>
            </p:cNvSpPr>
            <p:nvPr/>
          </p:nvSpPr>
          <p:spPr bwMode="auto">
            <a:xfrm>
              <a:off x="3060700" y="3817938"/>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05" name="17 Oval"/>
            <p:cNvSpPr>
              <a:spLocks noChangeArrowheads="1"/>
            </p:cNvSpPr>
            <p:nvPr/>
          </p:nvSpPr>
          <p:spPr bwMode="auto">
            <a:xfrm>
              <a:off x="2484438" y="3744913"/>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06" name="17 Oval"/>
            <p:cNvSpPr>
              <a:spLocks noChangeArrowheads="1"/>
            </p:cNvSpPr>
            <p:nvPr/>
          </p:nvSpPr>
          <p:spPr bwMode="auto">
            <a:xfrm>
              <a:off x="2341563" y="3600450"/>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07" name="17 Oval"/>
            <p:cNvSpPr>
              <a:spLocks noChangeArrowheads="1"/>
            </p:cNvSpPr>
            <p:nvPr/>
          </p:nvSpPr>
          <p:spPr bwMode="auto">
            <a:xfrm>
              <a:off x="2125663" y="3673475"/>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08" name="17 Oval"/>
            <p:cNvSpPr>
              <a:spLocks noChangeArrowheads="1"/>
            </p:cNvSpPr>
            <p:nvPr/>
          </p:nvSpPr>
          <p:spPr bwMode="auto">
            <a:xfrm>
              <a:off x="1981200" y="3529013"/>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09" name="17 Oval"/>
            <p:cNvSpPr>
              <a:spLocks noChangeArrowheads="1"/>
            </p:cNvSpPr>
            <p:nvPr/>
          </p:nvSpPr>
          <p:spPr bwMode="auto">
            <a:xfrm>
              <a:off x="1836738" y="3530600"/>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10" name="17 Oval"/>
            <p:cNvSpPr>
              <a:spLocks noChangeArrowheads="1"/>
            </p:cNvSpPr>
            <p:nvPr/>
          </p:nvSpPr>
          <p:spPr bwMode="auto">
            <a:xfrm>
              <a:off x="2051050" y="3816350"/>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11" name="17 Oval"/>
            <p:cNvSpPr>
              <a:spLocks noChangeArrowheads="1"/>
            </p:cNvSpPr>
            <p:nvPr/>
          </p:nvSpPr>
          <p:spPr bwMode="auto">
            <a:xfrm>
              <a:off x="1189038" y="3600450"/>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12" name="17 Oval"/>
            <p:cNvSpPr>
              <a:spLocks noChangeArrowheads="1"/>
            </p:cNvSpPr>
            <p:nvPr/>
          </p:nvSpPr>
          <p:spPr bwMode="auto">
            <a:xfrm>
              <a:off x="1979613" y="3889375"/>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13" name="17 Oval"/>
            <p:cNvSpPr>
              <a:spLocks noChangeArrowheads="1"/>
            </p:cNvSpPr>
            <p:nvPr/>
          </p:nvSpPr>
          <p:spPr bwMode="auto">
            <a:xfrm>
              <a:off x="971550" y="4610100"/>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14" name="17 Oval"/>
            <p:cNvSpPr>
              <a:spLocks noChangeArrowheads="1"/>
            </p:cNvSpPr>
            <p:nvPr/>
          </p:nvSpPr>
          <p:spPr bwMode="auto">
            <a:xfrm>
              <a:off x="2413000" y="4897438"/>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15" name="17 Oval"/>
            <p:cNvSpPr>
              <a:spLocks noChangeArrowheads="1"/>
            </p:cNvSpPr>
            <p:nvPr/>
          </p:nvSpPr>
          <p:spPr bwMode="auto">
            <a:xfrm>
              <a:off x="2628900" y="5114925"/>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16" name="17 Oval"/>
            <p:cNvSpPr>
              <a:spLocks noChangeArrowheads="1"/>
            </p:cNvSpPr>
            <p:nvPr/>
          </p:nvSpPr>
          <p:spPr bwMode="auto">
            <a:xfrm>
              <a:off x="1044575" y="4824413"/>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17" name="17 Oval"/>
            <p:cNvSpPr>
              <a:spLocks noChangeArrowheads="1"/>
            </p:cNvSpPr>
            <p:nvPr/>
          </p:nvSpPr>
          <p:spPr bwMode="auto">
            <a:xfrm>
              <a:off x="2916238" y="5762625"/>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18" name="17 Oval"/>
            <p:cNvSpPr>
              <a:spLocks noChangeArrowheads="1"/>
            </p:cNvSpPr>
            <p:nvPr/>
          </p:nvSpPr>
          <p:spPr bwMode="auto">
            <a:xfrm>
              <a:off x="1333500" y="5114925"/>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19" name="17 Oval"/>
            <p:cNvSpPr>
              <a:spLocks noChangeArrowheads="1"/>
            </p:cNvSpPr>
            <p:nvPr/>
          </p:nvSpPr>
          <p:spPr bwMode="auto">
            <a:xfrm>
              <a:off x="1042988" y="5257800"/>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20" name="17 Oval"/>
            <p:cNvSpPr>
              <a:spLocks noChangeArrowheads="1"/>
            </p:cNvSpPr>
            <p:nvPr/>
          </p:nvSpPr>
          <p:spPr bwMode="auto">
            <a:xfrm>
              <a:off x="1260475" y="5400675"/>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21" name="17 Oval"/>
            <p:cNvSpPr>
              <a:spLocks noChangeArrowheads="1"/>
            </p:cNvSpPr>
            <p:nvPr/>
          </p:nvSpPr>
          <p:spPr bwMode="auto">
            <a:xfrm>
              <a:off x="1765300" y="5184775"/>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22" name="17 Oval"/>
            <p:cNvSpPr>
              <a:spLocks noChangeArrowheads="1"/>
            </p:cNvSpPr>
            <p:nvPr/>
          </p:nvSpPr>
          <p:spPr bwMode="auto">
            <a:xfrm>
              <a:off x="1333500" y="5616575"/>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23" name="17 Oval"/>
            <p:cNvSpPr>
              <a:spLocks noChangeArrowheads="1"/>
            </p:cNvSpPr>
            <p:nvPr/>
          </p:nvSpPr>
          <p:spPr bwMode="auto">
            <a:xfrm>
              <a:off x="1549400" y="5616575"/>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24" name="17 Oval"/>
            <p:cNvSpPr>
              <a:spLocks noChangeArrowheads="1"/>
            </p:cNvSpPr>
            <p:nvPr/>
          </p:nvSpPr>
          <p:spPr bwMode="auto">
            <a:xfrm>
              <a:off x="1692275" y="5689600"/>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25" name="17 Oval"/>
            <p:cNvSpPr>
              <a:spLocks noChangeArrowheads="1"/>
            </p:cNvSpPr>
            <p:nvPr/>
          </p:nvSpPr>
          <p:spPr bwMode="auto">
            <a:xfrm>
              <a:off x="1835150" y="5762625"/>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26" name="17 Oval"/>
            <p:cNvSpPr>
              <a:spLocks noChangeArrowheads="1"/>
            </p:cNvSpPr>
            <p:nvPr/>
          </p:nvSpPr>
          <p:spPr bwMode="auto">
            <a:xfrm>
              <a:off x="1979613" y="5905500"/>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27" name="17 Oval"/>
            <p:cNvSpPr>
              <a:spLocks noChangeArrowheads="1"/>
            </p:cNvSpPr>
            <p:nvPr/>
          </p:nvSpPr>
          <p:spPr bwMode="auto">
            <a:xfrm>
              <a:off x="2413000" y="5546725"/>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28" name="AutoShape 48"/>
            <p:cNvSpPr>
              <a:spLocks noChangeArrowheads="1"/>
            </p:cNvSpPr>
            <p:nvPr/>
          </p:nvSpPr>
          <p:spPr bwMode="auto">
            <a:xfrm>
              <a:off x="1403350" y="4176713"/>
              <a:ext cx="863600" cy="576262"/>
            </a:xfrm>
            <a:prstGeom prst="triangle">
              <a:avLst>
                <a:gd name="adj" fmla="val 50000"/>
              </a:avLst>
            </a:prstGeom>
            <a:noFill/>
            <a:ln w="9525" algn="ctr">
              <a:noFill/>
              <a:miter lim="800000"/>
              <a:headEnd/>
              <a:tailEnd/>
            </a:ln>
          </p:spPr>
          <p:txBody>
            <a:bodyPr wrap="none" anchor="ctr"/>
            <a:lstStyle/>
            <a:p>
              <a:endParaRPr lang="tr-TR"/>
            </a:p>
          </p:txBody>
        </p:sp>
        <p:sp>
          <p:nvSpPr>
            <p:cNvPr id="24629" name="AutoShape 49"/>
            <p:cNvSpPr>
              <a:spLocks noChangeArrowheads="1"/>
            </p:cNvSpPr>
            <p:nvPr/>
          </p:nvSpPr>
          <p:spPr bwMode="auto">
            <a:xfrm>
              <a:off x="3203575" y="4176713"/>
              <a:ext cx="144463" cy="215900"/>
            </a:xfrm>
            <a:prstGeom prst="triangle">
              <a:avLst>
                <a:gd name="adj" fmla="val 55884"/>
              </a:avLst>
            </a:prstGeom>
            <a:solidFill>
              <a:srgbClr val="FFFF00"/>
            </a:solidFill>
            <a:ln w="9525" algn="ctr">
              <a:noFill/>
              <a:miter lim="800000"/>
              <a:headEnd/>
              <a:tailEnd/>
            </a:ln>
          </p:spPr>
          <p:txBody>
            <a:bodyPr wrap="none" anchor="ctr"/>
            <a:lstStyle/>
            <a:p>
              <a:endParaRPr lang="tr-TR"/>
            </a:p>
          </p:txBody>
        </p:sp>
        <p:sp>
          <p:nvSpPr>
            <p:cNvPr id="24630" name="AutoShape 51"/>
            <p:cNvSpPr>
              <a:spLocks noChangeArrowheads="1"/>
            </p:cNvSpPr>
            <p:nvPr/>
          </p:nvSpPr>
          <p:spPr bwMode="auto">
            <a:xfrm>
              <a:off x="1763713" y="3313113"/>
              <a:ext cx="144462" cy="215900"/>
            </a:xfrm>
            <a:prstGeom prst="triangle">
              <a:avLst>
                <a:gd name="adj" fmla="val 55884"/>
              </a:avLst>
            </a:prstGeom>
            <a:solidFill>
              <a:srgbClr val="FFFF00"/>
            </a:solidFill>
            <a:ln w="9525" algn="ctr">
              <a:noFill/>
              <a:miter lim="800000"/>
              <a:headEnd/>
              <a:tailEnd/>
            </a:ln>
          </p:spPr>
          <p:txBody>
            <a:bodyPr wrap="none" anchor="ctr"/>
            <a:lstStyle/>
            <a:p>
              <a:endParaRPr lang="tr-TR"/>
            </a:p>
          </p:txBody>
        </p:sp>
        <p:sp>
          <p:nvSpPr>
            <p:cNvPr id="24631" name="17 Oval"/>
            <p:cNvSpPr>
              <a:spLocks noChangeArrowheads="1"/>
            </p:cNvSpPr>
            <p:nvPr/>
          </p:nvSpPr>
          <p:spPr bwMode="auto">
            <a:xfrm>
              <a:off x="5651500" y="5257800"/>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32" name="17 Oval"/>
            <p:cNvSpPr>
              <a:spLocks noChangeArrowheads="1"/>
            </p:cNvSpPr>
            <p:nvPr/>
          </p:nvSpPr>
          <p:spPr bwMode="auto">
            <a:xfrm>
              <a:off x="7524750" y="4249738"/>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33" name="17 Oval"/>
            <p:cNvSpPr>
              <a:spLocks noChangeArrowheads="1"/>
            </p:cNvSpPr>
            <p:nvPr/>
          </p:nvSpPr>
          <p:spPr bwMode="auto">
            <a:xfrm>
              <a:off x="2339975" y="3960813"/>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34" name="17 Oval"/>
            <p:cNvSpPr>
              <a:spLocks noChangeArrowheads="1"/>
            </p:cNvSpPr>
            <p:nvPr/>
          </p:nvSpPr>
          <p:spPr bwMode="auto">
            <a:xfrm>
              <a:off x="6372225" y="4970463"/>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35" name="17 Oval"/>
            <p:cNvSpPr>
              <a:spLocks noChangeArrowheads="1"/>
            </p:cNvSpPr>
            <p:nvPr/>
          </p:nvSpPr>
          <p:spPr bwMode="auto">
            <a:xfrm>
              <a:off x="2843213" y="3673475"/>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36" name="17 Oval"/>
            <p:cNvSpPr>
              <a:spLocks noChangeArrowheads="1"/>
            </p:cNvSpPr>
            <p:nvPr/>
          </p:nvSpPr>
          <p:spPr bwMode="auto">
            <a:xfrm>
              <a:off x="2700338" y="4176713"/>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37" name="17 Oval"/>
            <p:cNvSpPr>
              <a:spLocks noChangeArrowheads="1"/>
            </p:cNvSpPr>
            <p:nvPr/>
          </p:nvSpPr>
          <p:spPr bwMode="auto">
            <a:xfrm>
              <a:off x="7885113" y="4032250"/>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38" name="17 Oval"/>
            <p:cNvSpPr>
              <a:spLocks noChangeArrowheads="1"/>
            </p:cNvSpPr>
            <p:nvPr/>
          </p:nvSpPr>
          <p:spPr bwMode="auto">
            <a:xfrm>
              <a:off x="7453313" y="3744913"/>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39" name="17 Oval"/>
            <p:cNvSpPr>
              <a:spLocks noChangeArrowheads="1"/>
            </p:cNvSpPr>
            <p:nvPr/>
          </p:nvSpPr>
          <p:spPr bwMode="auto">
            <a:xfrm>
              <a:off x="3635375" y="5473700"/>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40" name="17 Oval"/>
            <p:cNvSpPr>
              <a:spLocks noChangeArrowheads="1"/>
            </p:cNvSpPr>
            <p:nvPr/>
          </p:nvSpPr>
          <p:spPr bwMode="auto">
            <a:xfrm>
              <a:off x="3924300" y="4392613"/>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41" name="17 Oval"/>
            <p:cNvSpPr>
              <a:spLocks noChangeArrowheads="1"/>
            </p:cNvSpPr>
            <p:nvPr/>
          </p:nvSpPr>
          <p:spPr bwMode="auto">
            <a:xfrm>
              <a:off x="3781425" y="4105275"/>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42" name="17 Oval"/>
            <p:cNvSpPr>
              <a:spLocks noChangeArrowheads="1"/>
            </p:cNvSpPr>
            <p:nvPr/>
          </p:nvSpPr>
          <p:spPr bwMode="auto">
            <a:xfrm>
              <a:off x="1331913" y="3240088"/>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43" name="17 Oval"/>
            <p:cNvSpPr>
              <a:spLocks noChangeArrowheads="1"/>
            </p:cNvSpPr>
            <p:nvPr/>
          </p:nvSpPr>
          <p:spPr bwMode="auto">
            <a:xfrm>
              <a:off x="1403350" y="4465638"/>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44" name="17 Oval"/>
            <p:cNvSpPr>
              <a:spLocks noChangeArrowheads="1"/>
            </p:cNvSpPr>
            <p:nvPr/>
          </p:nvSpPr>
          <p:spPr bwMode="auto">
            <a:xfrm>
              <a:off x="4140200" y="4681538"/>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45" name="17 Oval"/>
            <p:cNvSpPr>
              <a:spLocks noChangeArrowheads="1"/>
            </p:cNvSpPr>
            <p:nvPr/>
          </p:nvSpPr>
          <p:spPr bwMode="auto">
            <a:xfrm>
              <a:off x="4068763" y="5257800"/>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46" name="17 Oval"/>
            <p:cNvSpPr>
              <a:spLocks noChangeArrowheads="1"/>
            </p:cNvSpPr>
            <p:nvPr/>
          </p:nvSpPr>
          <p:spPr bwMode="auto">
            <a:xfrm>
              <a:off x="5148263" y="3602038"/>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47" name="17 Oval"/>
            <p:cNvSpPr>
              <a:spLocks noChangeArrowheads="1"/>
            </p:cNvSpPr>
            <p:nvPr/>
          </p:nvSpPr>
          <p:spPr bwMode="auto">
            <a:xfrm>
              <a:off x="4716463" y="5473700"/>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48" name="17 Oval"/>
            <p:cNvSpPr>
              <a:spLocks noChangeArrowheads="1"/>
            </p:cNvSpPr>
            <p:nvPr/>
          </p:nvSpPr>
          <p:spPr bwMode="auto">
            <a:xfrm>
              <a:off x="5219700" y="4248150"/>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49" name="17 Oval"/>
            <p:cNvSpPr>
              <a:spLocks noChangeArrowheads="1"/>
            </p:cNvSpPr>
            <p:nvPr/>
          </p:nvSpPr>
          <p:spPr bwMode="auto">
            <a:xfrm>
              <a:off x="7021513" y="5114925"/>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50" name="17 Oval"/>
            <p:cNvSpPr>
              <a:spLocks noChangeArrowheads="1"/>
            </p:cNvSpPr>
            <p:nvPr/>
          </p:nvSpPr>
          <p:spPr bwMode="auto">
            <a:xfrm>
              <a:off x="5940425" y="5402263"/>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51" name="17 Oval"/>
            <p:cNvSpPr>
              <a:spLocks noChangeArrowheads="1"/>
            </p:cNvSpPr>
            <p:nvPr/>
          </p:nvSpPr>
          <p:spPr bwMode="auto">
            <a:xfrm>
              <a:off x="7453313" y="5257800"/>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52" name="17 Oval"/>
            <p:cNvSpPr>
              <a:spLocks noChangeArrowheads="1"/>
            </p:cNvSpPr>
            <p:nvPr/>
          </p:nvSpPr>
          <p:spPr bwMode="auto">
            <a:xfrm>
              <a:off x="5005388" y="3960813"/>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53" name="17 Oval"/>
            <p:cNvSpPr>
              <a:spLocks noChangeArrowheads="1"/>
            </p:cNvSpPr>
            <p:nvPr/>
          </p:nvSpPr>
          <p:spPr bwMode="auto">
            <a:xfrm>
              <a:off x="3059113" y="3384550"/>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54" name="17 Oval"/>
            <p:cNvSpPr>
              <a:spLocks noChangeArrowheads="1"/>
            </p:cNvSpPr>
            <p:nvPr/>
          </p:nvSpPr>
          <p:spPr bwMode="auto">
            <a:xfrm>
              <a:off x="4789488" y="4032250"/>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55" name="17 Oval"/>
            <p:cNvSpPr>
              <a:spLocks noChangeArrowheads="1"/>
            </p:cNvSpPr>
            <p:nvPr/>
          </p:nvSpPr>
          <p:spPr bwMode="auto">
            <a:xfrm>
              <a:off x="4847504" y="3595669"/>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56" name="17 Oval"/>
            <p:cNvSpPr>
              <a:spLocks noChangeArrowheads="1"/>
            </p:cNvSpPr>
            <p:nvPr/>
          </p:nvSpPr>
          <p:spPr bwMode="auto">
            <a:xfrm>
              <a:off x="2773363" y="5689600"/>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57" name="17 Oval"/>
            <p:cNvSpPr>
              <a:spLocks noChangeArrowheads="1"/>
            </p:cNvSpPr>
            <p:nvPr/>
          </p:nvSpPr>
          <p:spPr bwMode="auto">
            <a:xfrm>
              <a:off x="4572000" y="5257800"/>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58" name="17 Oval"/>
            <p:cNvSpPr>
              <a:spLocks noChangeArrowheads="1"/>
            </p:cNvSpPr>
            <p:nvPr/>
          </p:nvSpPr>
          <p:spPr bwMode="auto">
            <a:xfrm>
              <a:off x="6805613" y="5113338"/>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59" name="17 Oval"/>
            <p:cNvSpPr>
              <a:spLocks noChangeArrowheads="1"/>
            </p:cNvSpPr>
            <p:nvPr/>
          </p:nvSpPr>
          <p:spPr bwMode="auto">
            <a:xfrm>
              <a:off x="6516688" y="4681538"/>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60" name="17 Oval"/>
            <p:cNvSpPr>
              <a:spLocks noChangeArrowheads="1"/>
            </p:cNvSpPr>
            <p:nvPr/>
          </p:nvSpPr>
          <p:spPr bwMode="auto">
            <a:xfrm>
              <a:off x="3635375" y="3744913"/>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61" name="17 Oval"/>
            <p:cNvSpPr>
              <a:spLocks noChangeArrowheads="1"/>
            </p:cNvSpPr>
            <p:nvPr/>
          </p:nvSpPr>
          <p:spPr bwMode="auto">
            <a:xfrm>
              <a:off x="6227763" y="4248150"/>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62" name="17 Oval"/>
            <p:cNvSpPr>
              <a:spLocks noChangeArrowheads="1"/>
            </p:cNvSpPr>
            <p:nvPr/>
          </p:nvSpPr>
          <p:spPr bwMode="auto">
            <a:xfrm>
              <a:off x="5003800" y="5689600"/>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63" name="17 Oval"/>
            <p:cNvSpPr>
              <a:spLocks noChangeArrowheads="1"/>
            </p:cNvSpPr>
            <p:nvPr/>
          </p:nvSpPr>
          <p:spPr bwMode="auto">
            <a:xfrm>
              <a:off x="6589713" y="5329238"/>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64" name="17 Oval"/>
            <p:cNvSpPr>
              <a:spLocks noChangeArrowheads="1"/>
            </p:cNvSpPr>
            <p:nvPr/>
          </p:nvSpPr>
          <p:spPr bwMode="auto">
            <a:xfrm>
              <a:off x="1981200" y="4752975"/>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65" name="17 Oval"/>
            <p:cNvSpPr>
              <a:spLocks noChangeArrowheads="1"/>
            </p:cNvSpPr>
            <p:nvPr/>
          </p:nvSpPr>
          <p:spPr bwMode="auto">
            <a:xfrm>
              <a:off x="3348038" y="3457575"/>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66" name="17 Oval"/>
            <p:cNvSpPr>
              <a:spLocks noChangeArrowheads="1"/>
            </p:cNvSpPr>
            <p:nvPr/>
          </p:nvSpPr>
          <p:spPr bwMode="auto">
            <a:xfrm>
              <a:off x="6516688" y="4968875"/>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67" name="17 Oval"/>
            <p:cNvSpPr>
              <a:spLocks noChangeArrowheads="1"/>
            </p:cNvSpPr>
            <p:nvPr/>
          </p:nvSpPr>
          <p:spPr bwMode="auto">
            <a:xfrm>
              <a:off x="4789488" y="5689600"/>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68" name="17 Oval"/>
            <p:cNvSpPr>
              <a:spLocks noChangeArrowheads="1"/>
            </p:cNvSpPr>
            <p:nvPr/>
          </p:nvSpPr>
          <p:spPr bwMode="auto">
            <a:xfrm>
              <a:off x="3060700" y="5834063"/>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69" name="17 Oval"/>
            <p:cNvSpPr>
              <a:spLocks noChangeArrowheads="1"/>
            </p:cNvSpPr>
            <p:nvPr/>
          </p:nvSpPr>
          <p:spPr bwMode="auto">
            <a:xfrm>
              <a:off x="3708400" y="3313113"/>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70" name="17 Oval"/>
            <p:cNvSpPr>
              <a:spLocks noChangeArrowheads="1"/>
            </p:cNvSpPr>
            <p:nvPr/>
          </p:nvSpPr>
          <p:spPr bwMode="auto">
            <a:xfrm>
              <a:off x="5365750" y="4824413"/>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71" name="17 Oval"/>
            <p:cNvSpPr>
              <a:spLocks noChangeArrowheads="1"/>
            </p:cNvSpPr>
            <p:nvPr/>
          </p:nvSpPr>
          <p:spPr bwMode="auto">
            <a:xfrm>
              <a:off x="1547813" y="5329238"/>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72" name="17 Oval"/>
            <p:cNvSpPr>
              <a:spLocks noChangeArrowheads="1"/>
            </p:cNvSpPr>
            <p:nvPr/>
          </p:nvSpPr>
          <p:spPr bwMode="auto">
            <a:xfrm>
              <a:off x="7092950" y="4608513"/>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73" name="17 Oval"/>
            <p:cNvSpPr>
              <a:spLocks noChangeArrowheads="1"/>
            </p:cNvSpPr>
            <p:nvPr/>
          </p:nvSpPr>
          <p:spPr bwMode="auto">
            <a:xfrm>
              <a:off x="5580063" y="3889375"/>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74" name="17 Oval"/>
            <p:cNvSpPr>
              <a:spLocks noChangeArrowheads="1"/>
            </p:cNvSpPr>
            <p:nvPr/>
          </p:nvSpPr>
          <p:spPr bwMode="auto">
            <a:xfrm>
              <a:off x="971550" y="3602038"/>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75" name="17 Oval"/>
            <p:cNvSpPr>
              <a:spLocks noChangeArrowheads="1"/>
            </p:cNvSpPr>
            <p:nvPr/>
          </p:nvSpPr>
          <p:spPr bwMode="auto">
            <a:xfrm>
              <a:off x="1116013" y="3313113"/>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76" name="17 Oval"/>
            <p:cNvSpPr>
              <a:spLocks noChangeArrowheads="1"/>
            </p:cNvSpPr>
            <p:nvPr/>
          </p:nvSpPr>
          <p:spPr bwMode="auto">
            <a:xfrm>
              <a:off x="2268538" y="5257800"/>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77" name="17 Oval"/>
            <p:cNvSpPr>
              <a:spLocks noChangeArrowheads="1"/>
            </p:cNvSpPr>
            <p:nvPr/>
          </p:nvSpPr>
          <p:spPr bwMode="auto">
            <a:xfrm>
              <a:off x="7235825" y="3600450"/>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78" name="17 Oval"/>
            <p:cNvSpPr>
              <a:spLocks noChangeArrowheads="1"/>
            </p:cNvSpPr>
            <p:nvPr/>
          </p:nvSpPr>
          <p:spPr bwMode="auto">
            <a:xfrm>
              <a:off x="3349625" y="3314700"/>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79" name="17 Oval"/>
            <p:cNvSpPr>
              <a:spLocks noChangeArrowheads="1"/>
            </p:cNvSpPr>
            <p:nvPr/>
          </p:nvSpPr>
          <p:spPr bwMode="auto">
            <a:xfrm>
              <a:off x="1476375" y="3097213"/>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80" name="17 Oval"/>
            <p:cNvSpPr>
              <a:spLocks noChangeArrowheads="1"/>
            </p:cNvSpPr>
            <p:nvPr/>
          </p:nvSpPr>
          <p:spPr bwMode="auto">
            <a:xfrm>
              <a:off x="1044575" y="3457575"/>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81" name="17 Oval"/>
            <p:cNvSpPr>
              <a:spLocks noChangeArrowheads="1"/>
            </p:cNvSpPr>
            <p:nvPr/>
          </p:nvSpPr>
          <p:spPr bwMode="auto">
            <a:xfrm>
              <a:off x="8029575" y="5257800"/>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82" name="17 Oval"/>
            <p:cNvSpPr>
              <a:spLocks noChangeArrowheads="1"/>
            </p:cNvSpPr>
            <p:nvPr/>
          </p:nvSpPr>
          <p:spPr bwMode="auto">
            <a:xfrm>
              <a:off x="5942013" y="4032250"/>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83" name="17 Oval"/>
            <p:cNvSpPr>
              <a:spLocks noChangeArrowheads="1"/>
            </p:cNvSpPr>
            <p:nvPr/>
          </p:nvSpPr>
          <p:spPr bwMode="auto">
            <a:xfrm>
              <a:off x="6084888" y="4465638"/>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84" name="17 Oval"/>
            <p:cNvSpPr>
              <a:spLocks noChangeArrowheads="1"/>
            </p:cNvSpPr>
            <p:nvPr/>
          </p:nvSpPr>
          <p:spPr bwMode="auto">
            <a:xfrm>
              <a:off x="1404938" y="5473700"/>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85" name="17 Oval"/>
            <p:cNvSpPr>
              <a:spLocks noChangeArrowheads="1"/>
            </p:cNvSpPr>
            <p:nvPr/>
          </p:nvSpPr>
          <p:spPr bwMode="auto">
            <a:xfrm>
              <a:off x="1619250" y="3384550"/>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86" name="17 Oval"/>
            <p:cNvSpPr>
              <a:spLocks noChangeArrowheads="1"/>
            </p:cNvSpPr>
            <p:nvPr/>
          </p:nvSpPr>
          <p:spPr bwMode="auto">
            <a:xfrm>
              <a:off x="1620838" y="5473700"/>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87" name="17 Oval"/>
            <p:cNvSpPr>
              <a:spLocks noChangeArrowheads="1"/>
            </p:cNvSpPr>
            <p:nvPr/>
          </p:nvSpPr>
          <p:spPr bwMode="auto">
            <a:xfrm>
              <a:off x="4539112" y="3452793"/>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88" name="17 Oval"/>
            <p:cNvSpPr>
              <a:spLocks noChangeArrowheads="1"/>
            </p:cNvSpPr>
            <p:nvPr/>
          </p:nvSpPr>
          <p:spPr bwMode="auto">
            <a:xfrm>
              <a:off x="3636963" y="5976938"/>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89" name="17 Oval"/>
            <p:cNvSpPr>
              <a:spLocks noChangeArrowheads="1"/>
            </p:cNvSpPr>
            <p:nvPr/>
          </p:nvSpPr>
          <p:spPr bwMode="auto">
            <a:xfrm>
              <a:off x="3419475" y="6049963"/>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90" name="17 Oval"/>
            <p:cNvSpPr>
              <a:spLocks noChangeArrowheads="1"/>
            </p:cNvSpPr>
            <p:nvPr/>
          </p:nvSpPr>
          <p:spPr bwMode="auto">
            <a:xfrm>
              <a:off x="5076825" y="5257800"/>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91" name="17 Oval"/>
            <p:cNvSpPr>
              <a:spLocks noChangeArrowheads="1"/>
            </p:cNvSpPr>
            <p:nvPr/>
          </p:nvSpPr>
          <p:spPr bwMode="auto">
            <a:xfrm>
              <a:off x="4500563" y="3816350"/>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92" name="17 Oval"/>
            <p:cNvSpPr>
              <a:spLocks noChangeArrowheads="1"/>
            </p:cNvSpPr>
            <p:nvPr/>
          </p:nvSpPr>
          <p:spPr bwMode="auto">
            <a:xfrm>
              <a:off x="7235825" y="4970463"/>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93" name="17 Oval"/>
            <p:cNvSpPr>
              <a:spLocks noChangeArrowheads="1"/>
            </p:cNvSpPr>
            <p:nvPr/>
          </p:nvSpPr>
          <p:spPr bwMode="auto">
            <a:xfrm>
              <a:off x="2051050" y="4322763"/>
              <a:ext cx="142875" cy="142875"/>
            </a:xfrm>
            <a:prstGeom prst="ellipse">
              <a:avLst/>
            </a:prstGeom>
            <a:solidFill>
              <a:srgbClr val="339966"/>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94" name="17 Oval"/>
            <p:cNvSpPr>
              <a:spLocks noChangeArrowheads="1"/>
            </p:cNvSpPr>
            <p:nvPr/>
          </p:nvSpPr>
          <p:spPr bwMode="auto">
            <a:xfrm>
              <a:off x="4572000" y="4681538"/>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95" name="17 Oval"/>
            <p:cNvSpPr>
              <a:spLocks noChangeArrowheads="1"/>
            </p:cNvSpPr>
            <p:nvPr/>
          </p:nvSpPr>
          <p:spPr bwMode="auto">
            <a:xfrm>
              <a:off x="3133725" y="4897438"/>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96" name="17 Oval"/>
            <p:cNvSpPr>
              <a:spLocks noChangeArrowheads="1"/>
            </p:cNvSpPr>
            <p:nvPr/>
          </p:nvSpPr>
          <p:spPr bwMode="auto">
            <a:xfrm>
              <a:off x="1404938" y="4032250"/>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97" name="17 Oval"/>
            <p:cNvSpPr>
              <a:spLocks noChangeArrowheads="1"/>
            </p:cNvSpPr>
            <p:nvPr/>
          </p:nvSpPr>
          <p:spPr bwMode="auto">
            <a:xfrm>
              <a:off x="4068763" y="3744913"/>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98" name="17 Oval"/>
            <p:cNvSpPr>
              <a:spLocks noChangeArrowheads="1"/>
            </p:cNvSpPr>
            <p:nvPr/>
          </p:nvSpPr>
          <p:spPr bwMode="auto">
            <a:xfrm>
              <a:off x="6588125" y="3600450"/>
              <a:ext cx="142875"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699" name="17 Oval"/>
            <p:cNvSpPr>
              <a:spLocks noChangeArrowheads="1"/>
            </p:cNvSpPr>
            <p:nvPr/>
          </p:nvSpPr>
          <p:spPr bwMode="auto">
            <a:xfrm>
              <a:off x="3779838" y="5876925"/>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700" name="17 Oval"/>
            <p:cNvSpPr>
              <a:spLocks noChangeArrowheads="1"/>
            </p:cNvSpPr>
            <p:nvPr/>
          </p:nvSpPr>
          <p:spPr bwMode="auto">
            <a:xfrm>
              <a:off x="1187450" y="5157788"/>
              <a:ext cx="144463"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701" name="17 Oval"/>
            <p:cNvSpPr>
              <a:spLocks noChangeArrowheads="1"/>
            </p:cNvSpPr>
            <p:nvPr/>
          </p:nvSpPr>
          <p:spPr bwMode="auto">
            <a:xfrm>
              <a:off x="1116013" y="3860800"/>
              <a:ext cx="142875" cy="142875"/>
            </a:xfrm>
            <a:prstGeom prst="ellipse">
              <a:avLst/>
            </a:prstGeom>
            <a:solidFill>
              <a:srgbClr val="FF0000"/>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grpSp>
      <p:sp>
        <p:nvSpPr>
          <p:cNvPr id="121" name="Text Box 132"/>
          <p:cNvSpPr txBox="1">
            <a:spLocks noChangeArrowheads="1"/>
          </p:cNvSpPr>
          <p:nvPr/>
        </p:nvSpPr>
        <p:spPr bwMode="auto">
          <a:xfrm>
            <a:off x="428625" y="1000125"/>
            <a:ext cx="8501063" cy="207327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just">
              <a:spcBef>
                <a:spcPts val="600"/>
              </a:spcBef>
              <a:spcAft>
                <a:spcPts val="600"/>
              </a:spcAft>
              <a:defRPr/>
            </a:pPr>
            <a:r>
              <a:rPr lang="tr-TR" sz="2000" b="1">
                <a:solidFill>
                  <a:srgbClr val="002060"/>
                </a:solidFill>
              </a:rPr>
              <a:t>İşletmede		: </a:t>
            </a:r>
            <a:r>
              <a:rPr lang="tr-TR" sz="2000" b="1">
                <a:solidFill>
                  <a:srgbClr val="C00000"/>
                </a:solidFill>
              </a:rPr>
              <a:t>41 tesis</a:t>
            </a:r>
          </a:p>
          <a:p>
            <a:pPr algn="just">
              <a:spcBef>
                <a:spcPts val="600"/>
              </a:spcBef>
              <a:spcAft>
                <a:spcPts val="600"/>
              </a:spcAft>
              <a:defRPr/>
            </a:pPr>
            <a:r>
              <a:rPr lang="tr-TR" sz="2000" b="1">
                <a:solidFill>
                  <a:srgbClr val="002060"/>
                </a:solidFill>
              </a:rPr>
              <a:t>İnşaa halinde		:</a:t>
            </a:r>
            <a:r>
              <a:rPr lang="tr-TR" sz="2000" b="1">
                <a:solidFill>
                  <a:srgbClr val="C00000"/>
                </a:solidFill>
              </a:rPr>
              <a:t>30 tesis </a:t>
            </a:r>
            <a:r>
              <a:rPr lang="tr-TR" sz="2000" b="1">
                <a:solidFill>
                  <a:srgbClr val="002060"/>
                </a:solidFill>
              </a:rPr>
              <a:t>(13 Tesis Tamamlanma Aşamasında) </a:t>
            </a:r>
          </a:p>
          <a:p>
            <a:pPr algn="just">
              <a:spcBef>
                <a:spcPts val="600"/>
              </a:spcBef>
              <a:spcAft>
                <a:spcPts val="600"/>
              </a:spcAft>
              <a:defRPr/>
            </a:pPr>
            <a:r>
              <a:rPr lang="tr-TR" sz="2000" b="1">
                <a:solidFill>
                  <a:srgbClr val="002060"/>
                </a:solidFill>
              </a:rPr>
              <a:t>Plan-proje safhasında	: </a:t>
            </a:r>
            <a:r>
              <a:rPr lang="tr-TR" sz="2000" b="1">
                <a:solidFill>
                  <a:srgbClr val="C00000"/>
                </a:solidFill>
              </a:rPr>
              <a:t>42 tesis </a:t>
            </a:r>
          </a:p>
          <a:p>
            <a:pPr algn="just">
              <a:spcBef>
                <a:spcPts val="600"/>
              </a:spcBef>
              <a:spcAft>
                <a:spcPts val="600"/>
              </a:spcAft>
              <a:defRPr/>
            </a:pPr>
            <a:r>
              <a:rPr lang="tr-TR" sz="2000" b="1">
                <a:solidFill>
                  <a:srgbClr val="002060"/>
                </a:solidFill>
              </a:rPr>
              <a:t>Metan gazından elektrik üretim tesisi. 2010 yılında Adana da enerji üretim tesislerinin işletmeye alınması planlanmaktadır. </a:t>
            </a:r>
          </a:p>
        </p:txBody>
      </p:sp>
      <p:sp>
        <p:nvSpPr>
          <p:cNvPr id="122" name="17 Oval"/>
          <p:cNvSpPr>
            <a:spLocks noChangeArrowheads="1"/>
          </p:cNvSpPr>
          <p:nvPr/>
        </p:nvSpPr>
        <p:spPr bwMode="auto">
          <a:xfrm>
            <a:off x="142875" y="1071563"/>
            <a:ext cx="214313" cy="214312"/>
          </a:xfrm>
          <a:prstGeom prst="ellipse">
            <a:avLst/>
          </a:prstGeom>
          <a:solidFill>
            <a:srgbClr val="FF0000"/>
          </a:solidFill>
          <a:ln w="25400" algn="ctr">
            <a:solidFill>
              <a:schemeClr val="bg1">
                <a:lumMod val="95000"/>
              </a:schemeClr>
            </a:solidFill>
            <a:round/>
            <a:headEnd/>
            <a:tailEnd/>
          </a:ln>
        </p:spPr>
        <p:txBody>
          <a:bodyPr anchor="ctr"/>
          <a:lstStyle/>
          <a:p>
            <a:pPr algn="ctr" fontAlgn="auto">
              <a:spcBef>
                <a:spcPct val="20000"/>
              </a:spcBef>
              <a:spcAft>
                <a:spcPts val="0"/>
              </a:spcAft>
              <a:defRPr/>
            </a:pPr>
            <a:endParaRPr lang="tr-TR" sz="2400" dirty="0">
              <a:solidFill>
                <a:srgbClr val="002060"/>
              </a:solidFill>
              <a:latin typeface="+mn-lt"/>
              <a:cs typeface="+mn-cs"/>
            </a:endParaRPr>
          </a:p>
        </p:txBody>
      </p:sp>
      <p:sp>
        <p:nvSpPr>
          <p:cNvPr id="123" name="17 Oval"/>
          <p:cNvSpPr>
            <a:spLocks noChangeArrowheads="1"/>
          </p:cNvSpPr>
          <p:nvPr/>
        </p:nvSpPr>
        <p:spPr bwMode="auto">
          <a:xfrm>
            <a:off x="142875" y="1546225"/>
            <a:ext cx="214313" cy="214313"/>
          </a:xfrm>
          <a:prstGeom prst="ellipse">
            <a:avLst/>
          </a:prstGeom>
          <a:solidFill>
            <a:srgbClr val="339966"/>
          </a:solidFill>
          <a:ln w="25400" algn="ctr">
            <a:solidFill>
              <a:schemeClr val="bg1">
                <a:lumMod val="95000"/>
              </a:schemeClr>
            </a:solidFill>
            <a:round/>
            <a:headEnd/>
            <a:tailEnd/>
          </a:ln>
        </p:spPr>
        <p:txBody>
          <a:bodyPr anchor="ctr"/>
          <a:lstStyle/>
          <a:p>
            <a:pPr algn="ctr" fontAlgn="auto">
              <a:spcBef>
                <a:spcPct val="20000"/>
              </a:spcBef>
              <a:spcAft>
                <a:spcPts val="0"/>
              </a:spcAft>
              <a:defRPr/>
            </a:pPr>
            <a:endParaRPr lang="tr-TR" sz="2400" dirty="0">
              <a:solidFill>
                <a:srgbClr val="002060"/>
              </a:solidFill>
              <a:latin typeface="+mn-lt"/>
              <a:cs typeface="+mn-cs"/>
            </a:endParaRPr>
          </a:p>
        </p:txBody>
      </p:sp>
      <p:sp>
        <p:nvSpPr>
          <p:cNvPr id="124" name="17 Oval"/>
          <p:cNvSpPr>
            <a:spLocks noChangeArrowheads="1"/>
          </p:cNvSpPr>
          <p:nvPr/>
        </p:nvSpPr>
        <p:spPr bwMode="auto">
          <a:xfrm>
            <a:off x="142875" y="2000250"/>
            <a:ext cx="214313" cy="214313"/>
          </a:xfrm>
          <a:prstGeom prst="ellipse">
            <a:avLst/>
          </a:prstGeom>
          <a:solidFill>
            <a:srgbClr val="3366FF"/>
          </a:solidFill>
          <a:ln w="25400" algn="ctr">
            <a:solidFill>
              <a:schemeClr val="bg1">
                <a:lumMod val="95000"/>
              </a:schemeClr>
            </a:solidFill>
            <a:round/>
            <a:headEnd/>
            <a:tailEnd/>
          </a:ln>
        </p:spPr>
        <p:txBody>
          <a:bodyPr anchor="ctr"/>
          <a:lstStyle/>
          <a:p>
            <a:pPr algn="ctr" fontAlgn="auto">
              <a:spcBef>
                <a:spcPct val="20000"/>
              </a:spcBef>
              <a:spcAft>
                <a:spcPts val="0"/>
              </a:spcAft>
              <a:defRPr/>
            </a:pPr>
            <a:endParaRPr lang="tr-TR" sz="2400" dirty="0">
              <a:solidFill>
                <a:srgbClr val="002060"/>
              </a:solidFill>
              <a:latin typeface="+mn-lt"/>
              <a:cs typeface="+mn-cs"/>
            </a:endParaRPr>
          </a:p>
        </p:txBody>
      </p:sp>
      <p:sp>
        <p:nvSpPr>
          <p:cNvPr id="125" name="AutoShape 130"/>
          <p:cNvSpPr>
            <a:spLocks noChangeArrowheads="1"/>
          </p:cNvSpPr>
          <p:nvPr/>
        </p:nvSpPr>
        <p:spPr bwMode="auto">
          <a:xfrm>
            <a:off x="142875" y="2492375"/>
            <a:ext cx="214313" cy="331788"/>
          </a:xfrm>
          <a:prstGeom prst="triangle">
            <a:avLst>
              <a:gd name="adj" fmla="val 55884"/>
            </a:avLst>
          </a:prstGeom>
          <a:solidFill>
            <a:srgbClr val="FFFF00"/>
          </a:solidFill>
          <a:ln w="9525" algn="ctr">
            <a:solidFill>
              <a:schemeClr val="tx2">
                <a:lumMod val="40000"/>
                <a:lumOff val="60000"/>
              </a:schemeClr>
            </a:solidFill>
            <a:miter lim="800000"/>
            <a:headEnd/>
            <a:tailEnd/>
          </a:ln>
        </p:spPr>
        <p:txBody>
          <a:bodyPr wrap="none" anchor="ctr"/>
          <a:lstStyle/>
          <a:p>
            <a:pPr fontAlgn="auto">
              <a:spcBef>
                <a:spcPts val="0"/>
              </a:spcBef>
              <a:spcAft>
                <a:spcPts val="0"/>
              </a:spcAft>
              <a:defRPr/>
            </a:pPr>
            <a:endParaRPr lang="tr-TR">
              <a:latin typeface="+mn-lt"/>
              <a:cs typeface="+mn-cs"/>
            </a:endParaRPr>
          </a:p>
        </p:txBody>
      </p:sp>
      <p:sp>
        <p:nvSpPr>
          <p:cNvPr id="24585" name="17 Oval"/>
          <p:cNvSpPr>
            <a:spLocks noChangeArrowheads="1"/>
          </p:cNvSpPr>
          <p:nvPr/>
        </p:nvSpPr>
        <p:spPr bwMode="auto">
          <a:xfrm>
            <a:off x="7429500" y="5143500"/>
            <a:ext cx="131763" cy="142875"/>
          </a:xfrm>
          <a:prstGeom prst="ellipse">
            <a:avLst/>
          </a:prstGeom>
          <a:solidFill>
            <a:srgbClr val="3366FF"/>
          </a:solidFill>
          <a:ln w="25400" algn="ctr">
            <a:solidFill>
              <a:srgbClr val="89A4A7"/>
            </a:solidFill>
            <a:round/>
            <a:headEnd/>
            <a:tailEnd/>
          </a:ln>
        </p:spPr>
        <p:txBody>
          <a:bodyPr anchor="ctr"/>
          <a:lstStyle/>
          <a:p>
            <a:pPr algn="ctr">
              <a:spcBef>
                <a:spcPct val="20000"/>
              </a:spcBef>
            </a:pPr>
            <a:endParaRPr lang="tr-TR" sz="2400">
              <a:solidFill>
                <a:srgbClr val="002060"/>
              </a:solidFill>
            </a:endParaRPr>
          </a:p>
        </p:txBody>
      </p:sp>
      <p:sp>
        <p:nvSpPr>
          <p:cNvPr id="24586" name="AutoShape 49"/>
          <p:cNvSpPr>
            <a:spLocks noChangeArrowheads="1"/>
          </p:cNvSpPr>
          <p:nvPr/>
        </p:nvSpPr>
        <p:spPr bwMode="auto">
          <a:xfrm>
            <a:off x="5143500" y="5857875"/>
            <a:ext cx="133350" cy="215900"/>
          </a:xfrm>
          <a:prstGeom prst="triangle">
            <a:avLst>
              <a:gd name="adj" fmla="val 55884"/>
            </a:avLst>
          </a:prstGeom>
          <a:solidFill>
            <a:srgbClr val="FFFF00"/>
          </a:solidFill>
          <a:ln w="9525" algn="ctr">
            <a:noFill/>
            <a:miter lim="800000"/>
            <a:headEnd/>
            <a:tailEnd/>
          </a:ln>
        </p:spPr>
        <p:txBody>
          <a:bodyPr wrap="none" anchor="ctr"/>
          <a:lstStyle/>
          <a:p>
            <a:endParaRPr lang="tr-TR"/>
          </a:p>
        </p:txBody>
      </p:sp>
      <p:sp>
        <p:nvSpPr>
          <p:cNvPr id="128" name="Rectangle 9"/>
          <p:cNvSpPr txBox="1">
            <a:spLocks noChangeArrowheads="1"/>
          </p:cNvSpPr>
          <p:nvPr/>
        </p:nvSpPr>
        <p:spPr>
          <a:xfrm>
            <a:off x="1214438" y="174625"/>
            <a:ext cx="7850187" cy="765175"/>
          </a:xfrm>
          <a:prstGeom prst="rect">
            <a:avLst/>
          </a:prstGeom>
          <a:noFill/>
        </p:spPr>
        <p:txBody>
          <a:bodyPr anchor="ctr"/>
          <a:lstStyle/>
          <a:p>
            <a:pPr fontAlgn="auto">
              <a:spcAft>
                <a:spcPts val="0"/>
              </a:spcAft>
              <a:defRPr/>
            </a:pPr>
            <a:r>
              <a:rPr lang="tr-TR" sz="2800" b="1" dirty="0">
                <a:solidFill>
                  <a:srgbClr val="0070C0"/>
                </a:solidFill>
                <a:latin typeface="Arial" pitchFamily="34" charset="0"/>
                <a:ea typeface="+mj-ea"/>
                <a:cs typeface="Arial" pitchFamily="34" charset="0"/>
              </a:rPr>
              <a:t>Katı Atık Düzenli Depolama Tesisi</a:t>
            </a:r>
            <a:r>
              <a:rPr lang="tr-TR" sz="2800" b="1" dirty="0" err="1">
                <a:solidFill>
                  <a:srgbClr val="0070C0"/>
                </a:solidFill>
                <a:latin typeface="Arial" pitchFamily="34" charset="0"/>
                <a:ea typeface="+mj-ea"/>
                <a:cs typeface="Arial" pitchFamily="34" charset="0"/>
              </a:rPr>
              <a:t>leri</a:t>
            </a:r>
            <a:endParaRPr lang="tr-TR" sz="2800" b="1" dirty="0">
              <a:solidFill>
                <a:srgbClr val="0070C0"/>
              </a:solidFill>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827088" y="908050"/>
            <a:ext cx="7848600" cy="865188"/>
          </a:xfrm>
        </p:spPr>
        <p:txBody>
          <a:bodyPr/>
          <a:lstStyle/>
          <a:p>
            <a:r>
              <a:rPr lang="tr-TR" sz="1800" smtClean="0">
                <a:solidFill>
                  <a:schemeClr val="accent2"/>
                </a:solidFill>
              </a:rPr>
              <a:t>Madde 11 – İzin Alma, Arıtma ve Bertaraf Etme Yükümlülüğü</a:t>
            </a:r>
          </a:p>
        </p:txBody>
      </p:sp>
      <p:sp>
        <p:nvSpPr>
          <p:cNvPr id="25603" name="Rectangle 3"/>
          <p:cNvSpPr>
            <a:spLocks noChangeArrowheads="1"/>
          </p:cNvSpPr>
          <p:nvPr/>
        </p:nvSpPr>
        <p:spPr bwMode="auto">
          <a:xfrm>
            <a:off x="468313" y="1844675"/>
            <a:ext cx="8280400" cy="4647426"/>
          </a:xfrm>
          <a:prstGeom prst="rect">
            <a:avLst/>
          </a:prstGeom>
          <a:noFill/>
          <a:ln w="9525">
            <a:noFill/>
            <a:miter lim="800000"/>
            <a:headEnd/>
            <a:tailEnd/>
          </a:ln>
        </p:spPr>
        <p:txBody>
          <a:bodyPr>
            <a:spAutoFit/>
          </a:bodyPr>
          <a:lstStyle/>
          <a:p>
            <a:pPr algn="ctr"/>
            <a:r>
              <a:rPr lang="tr-TR" sz="2800" b="1" dirty="0">
                <a:solidFill>
                  <a:srgbClr val="FF0000"/>
                </a:solidFill>
              </a:rPr>
              <a:t>“yetkilendirilmiş kuruluş”</a:t>
            </a:r>
          </a:p>
          <a:p>
            <a:pPr algn="ctr"/>
            <a:endParaRPr lang="tr-TR" sz="2800" b="1" dirty="0">
              <a:solidFill>
                <a:srgbClr val="FF0000"/>
              </a:solidFill>
            </a:endParaRPr>
          </a:p>
          <a:p>
            <a:pPr algn="just"/>
            <a:r>
              <a:rPr lang="tr-TR" sz="2400" b="1" dirty="0"/>
              <a:t>Üretici, ithalatçı ve piyasaya sürenlerin sorumluluğu kapsamında yükümlülük getirilen üreticiler, ithalatçılar ve piyasaya sürenler, </a:t>
            </a:r>
            <a:r>
              <a:rPr lang="tr-TR" sz="2400" b="1" dirty="0">
                <a:solidFill>
                  <a:srgbClr val="FF0000"/>
                </a:solidFill>
              </a:rPr>
              <a:t>ürünlerinin faydalı kullanım ömrü sonucunda oluşan atıkların toplanması, taşınması, geri kazanımı, geri dönüşümü ve bertaraf edilmelerine dair yükümlülüklerinin </a:t>
            </a:r>
            <a:r>
              <a:rPr lang="tr-TR" sz="2400" b="1" dirty="0"/>
              <a:t>yerine getirilmesi ve bunlara yönelik gerekli harcamaların karşılanması, eğitim faaliyetlerinin gerçekleştirilmesi amacıyla Bakanlığın koordinasyonunda bir araya gelerek tüzel kişiliği haiz birlikler oluştururlar.</a:t>
            </a:r>
          </a:p>
        </p:txBody>
      </p:sp>
      <p:sp>
        <p:nvSpPr>
          <p:cNvPr id="4" name="Rectangle 2"/>
          <p:cNvSpPr txBox="1">
            <a:spLocks noChangeArrowheads="1"/>
          </p:cNvSpPr>
          <p:nvPr/>
        </p:nvSpPr>
        <p:spPr bwMode="auto">
          <a:xfrm>
            <a:off x="928688" y="142875"/>
            <a:ext cx="7848600" cy="865188"/>
          </a:xfrm>
          <a:prstGeom prst="rect">
            <a:avLst/>
          </a:prstGeom>
          <a:noFill/>
          <a:ln w="9525">
            <a:noFill/>
            <a:miter lim="800000"/>
            <a:headEnd/>
            <a:tailEnd/>
          </a:ln>
        </p:spPr>
        <p:txBody>
          <a:bodyPr anchor="ctr"/>
          <a:lstStyle/>
          <a:p>
            <a:pPr eaLnBrk="0" hangingPunct="0">
              <a:defRPr/>
            </a:pPr>
            <a:r>
              <a:rPr lang="tr-TR" sz="3200" kern="0" dirty="0">
                <a:solidFill>
                  <a:schemeClr val="accent2"/>
                </a:solidFill>
                <a:latin typeface="+mj-lt"/>
                <a:ea typeface="+mj-ea"/>
                <a:cs typeface="+mj-cs"/>
              </a:rPr>
              <a:t>   ÇEVRE KANUNU</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8"/>
          <p:cNvSpPr>
            <a:spLocks noChangeArrowheads="1"/>
          </p:cNvSpPr>
          <p:nvPr/>
        </p:nvSpPr>
        <p:spPr bwMode="auto">
          <a:xfrm rot="8365377">
            <a:off x="3348038" y="4652963"/>
            <a:ext cx="2160587" cy="122396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10575"/>
                  <a:pt x="16185" y="10350"/>
                  <a:pt x="16157" y="10127"/>
                </a:cubicBezTo>
                <a:lnTo>
                  <a:pt x="21515" y="9455"/>
                </a:lnTo>
                <a:cubicBezTo>
                  <a:pt x="21571" y="9901"/>
                  <a:pt x="21599" y="10350"/>
                  <a:pt x="21600" y="10799"/>
                </a:cubicBezTo>
                <a:lnTo>
                  <a:pt x="21600" y="10800"/>
                </a:lnTo>
                <a:lnTo>
                  <a:pt x="24300" y="10800"/>
                </a:lnTo>
                <a:lnTo>
                  <a:pt x="18900" y="16200"/>
                </a:lnTo>
                <a:lnTo>
                  <a:pt x="13500" y="10800"/>
                </a:lnTo>
                <a:lnTo>
                  <a:pt x="16200" y="10800"/>
                </a:lnTo>
                <a:close/>
              </a:path>
            </a:pathLst>
          </a:custGeom>
          <a:solidFill>
            <a:schemeClr val="accent1"/>
          </a:solidFill>
          <a:ln w="9525">
            <a:solidFill>
              <a:schemeClr val="tx1"/>
            </a:solidFill>
            <a:miter lim="800000"/>
            <a:headEnd/>
            <a:tailEnd/>
          </a:ln>
        </p:spPr>
        <p:txBody>
          <a:bodyPr wrap="none" anchor="ctr"/>
          <a:lstStyle/>
          <a:p>
            <a:endParaRPr lang="tr-TR"/>
          </a:p>
        </p:txBody>
      </p:sp>
      <p:sp>
        <p:nvSpPr>
          <p:cNvPr id="26627" name="AutoShape 9"/>
          <p:cNvSpPr>
            <a:spLocks noChangeArrowheads="1"/>
          </p:cNvSpPr>
          <p:nvPr/>
        </p:nvSpPr>
        <p:spPr bwMode="auto">
          <a:xfrm rot="-7100414">
            <a:off x="4751388" y="5913437"/>
            <a:ext cx="2160588" cy="12239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10710"/>
                  <a:pt x="16197" y="10620"/>
                  <a:pt x="16193" y="10531"/>
                </a:cubicBezTo>
                <a:lnTo>
                  <a:pt x="21586" y="10262"/>
                </a:lnTo>
                <a:cubicBezTo>
                  <a:pt x="21595" y="10441"/>
                  <a:pt x="21599" y="10620"/>
                  <a:pt x="21600" y="10799"/>
                </a:cubicBezTo>
                <a:lnTo>
                  <a:pt x="21600" y="10800"/>
                </a:lnTo>
                <a:lnTo>
                  <a:pt x="24300" y="10800"/>
                </a:lnTo>
                <a:lnTo>
                  <a:pt x="18900" y="16200"/>
                </a:lnTo>
                <a:lnTo>
                  <a:pt x="13500" y="10800"/>
                </a:lnTo>
                <a:lnTo>
                  <a:pt x="16200" y="10800"/>
                </a:lnTo>
                <a:close/>
              </a:path>
            </a:pathLst>
          </a:custGeom>
          <a:solidFill>
            <a:schemeClr val="accent1"/>
          </a:solidFill>
          <a:ln w="9525">
            <a:solidFill>
              <a:schemeClr val="tx1"/>
            </a:solidFill>
            <a:miter lim="800000"/>
            <a:headEnd/>
            <a:tailEnd/>
          </a:ln>
        </p:spPr>
        <p:txBody>
          <a:bodyPr wrap="none" anchor="ctr"/>
          <a:lstStyle/>
          <a:p>
            <a:endParaRPr lang="tr-TR"/>
          </a:p>
        </p:txBody>
      </p:sp>
      <p:sp>
        <p:nvSpPr>
          <p:cNvPr id="26628" name="AutoShape 10"/>
          <p:cNvSpPr>
            <a:spLocks noChangeArrowheads="1"/>
          </p:cNvSpPr>
          <p:nvPr/>
        </p:nvSpPr>
        <p:spPr bwMode="auto">
          <a:xfrm rot="10800000">
            <a:off x="6227763" y="4365625"/>
            <a:ext cx="2160587" cy="12239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10710"/>
                  <a:pt x="16197" y="10620"/>
                  <a:pt x="16193" y="10531"/>
                </a:cubicBezTo>
                <a:lnTo>
                  <a:pt x="21586" y="10262"/>
                </a:lnTo>
                <a:cubicBezTo>
                  <a:pt x="21595" y="10441"/>
                  <a:pt x="21599" y="10620"/>
                  <a:pt x="21600" y="10799"/>
                </a:cubicBezTo>
                <a:lnTo>
                  <a:pt x="21600" y="10800"/>
                </a:lnTo>
                <a:lnTo>
                  <a:pt x="24300" y="10800"/>
                </a:lnTo>
                <a:lnTo>
                  <a:pt x="18900" y="16200"/>
                </a:lnTo>
                <a:lnTo>
                  <a:pt x="13500" y="10800"/>
                </a:lnTo>
                <a:lnTo>
                  <a:pt x="16200" y="10800"/>
                </a:lnTo>
                <a:close/>
              </a:path>
            </a:pathLst>
          </a:custGeom>
          <a:solidFill>
            <a:schemeClr val="accent1"/>
          </a:solidFill>
          <a:ln w="9525">
            <a:solidFill>
              <a:schemeClr val="tx1"/>
            </a:solidFill>
            <a:miter lim="800000"/>
            <a:headEnd/>
            <a:tailEnd/>
          </a:ln>
        </p:spPr>
        <p:txBody>
          <a:bodyPr wrap="none" anchor="ctr"/>
          <a:lstStyle/>
          <a:p>
            <a:endParaRPr lang="tr-TR"/>
          </a:p>
        </p:txBody>
      </p:sp>
      <p:sp>
        <p:nvSpPr>
          <p:cNvPr id="26629" name="AutoShape 11"/>
          <p:cNvSpPr>
            <a:spLocks noChangeArrowheads="1"/>
          </p:cNvSpPr>
          <p:nvPr/>
        </p:nvSpPr>
        <p:spPr bwMode="auto">
          <a:xfrm rot="-6668357">
            <a:off x="2590800" y="2889251"/>
            <a:ext cx="2160587" cy="122396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10710"/>
                  <a:pt x="16197" y="10620"/>
                  <a:pt x="16193" y="10531"/>
                </a:cubicBezTo>
                <a:lnTo>
                  <a:pt x="21586" y="10262"/>
                </a:lnTo>
                <a:cubicBezTo>
                  <a:pt x="21595" y="10441"/>
                  <a:pt x="21599" y="10620"/>
                  <a:pt x="21600" y="10799"/>
                </a:cubicBezTo>
                <a:lnTo>
                  <a:pt x="21600" y="10800"/>
                </a:lnTo>
                <a:lnTo>
                  <a:pt x="24300" y="10800"/>
                </a:lnTo>
                <a:lnTo>
                  <a:pt x="18900" y="16200"/>
                </a:lnTo>
                <a:lnTo>
                  <a:pt x="13500" y="10800"/>
                </a:lnTo>
                <a:lnTo>
                  <a:pt x="16200" y="10800"/>
                </a:lnTo>
                <a:close/>
              </a:path>
            </a:pathLst>
          </a:custGeom>
          <a:solidFill>
            <a:schemeClr val="accent1"/>
          </a:solidFill>
          <a:ln w="9525">
            <a:solidFill>
              <a:schemeClr val="tx1"/>
            </a:solidFill>
            <a:miter lim="800000"/>
            <a:headEnd/>
            <a:tailEnd/>
          </a:ln>
        </p:spPr>
        <p:txBody>
          <a:bodyPr wrap="none" anchor="ctr"/>
          <a:lstStyle/>
          <a:p>
            <a:endParaRPr lang="tr-TR"/>
          </a:p>
        </p:txBody>
      </p:sp>
      <p:sp>
        <p:nvSpPr>
          <p:cNvPr id="26630" name="AutoShape 12"/>
          <p:cNvSpPr>
            <a:spLocks noChangeArrowheads="1"/>
          </p:cNvSpPr>
          <p:nvPr/>
        </p:nvSpPr>
        <p:spPr bwMode="auto">
          <a:xfrm rot="-10156676">
            <a:off x="2411413" y="3429000"/>
            <a:ext cx="2160587" cy="12239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10710"/>
                  <a:pt x="16197" y="10620"/>
                  <a:pt x="16193" y="10531"/>
                </a:cubicBezTo>
                <a:lnTo>
                  <a:pt x="21586" y="10262"/>
                </a:lnTo>
                <a:cubicBezTo>
                  <a:pt x="21595" y="10441"/>
                  <a:pt x="21599" y="10620"/>
                  <a:pt x="21600" y="10799"/>
                </a:cubicBezTo>
                <a:lnTo>
                  <a:pt x="21600" y="10800"/>
                </a:lnTo>
                <a:lnTo>
                  <a:pt x="24300" y="10800"/>
                </a:lnTo>
                <a:lnTo>
                  <a:pt x="18900" y="16200"/>
                </a:lnTo>
                <a:lnTo>
                  <a:pt x="13500" y="10800"/>
                </a:lnTo>
                <a:lnTo>
                  <a:pt x="16200" y="10800"/>
                </a:lnTo>
                <a:close/>
              </a:path>
            </a:pathLst>
          </a:custGeom>
          <a:solidFill>
            <a:schemeClr val="accent1"/>
          </a:solidFill>
          <a:ln w="9525">
            <a:solidFill>
              <a:schemeClr val="tx1"/>
            </a:solidFill>
            <a:miter lim="800000"/>
            <a:headEnd/>
            <a:tailEnd/>
          </a:ln>
        </p:spPr>
        <p:txBody>
          <a:bodyPr wrap="none" anchor="ctr"/>
          <a:lstStyle/>
          <a:p>
            <a:endParaRPr lang="tr-TR"/>
          </a:p>
        </p:txBody>
      </p:sp>
      <p:sp>
        <p:nvSpPr>
          <p:cNvPr id="26631" name="Rectangle 13"/>
          <p:cNvSpPr>
            <a:spLocks noGrp="1" noChangeArrowheads="1"/>
          </p:cNvSpPr>
          <p:nvPr>
            <p:ph type="title" idx="4294967295"/>
          </p:nvPr>
        </p:nvSpPr>
        <p:spPr>
          <a:xfrm>
            <a:off x="1116013" y="0"/>
            <a:ext cx="8027987" cy="1203325"/>
          </a:xfrm>
        </p:spPr>
        <p:txBody>
          <a:bodyPr/>
          <a:lstStyle/>
          <a:p>
            <a:r>
              <a:rPr lang="tr-TR" sz="1800" b="1" smtClean="0"/>
              <a:t>Ambalaj Atıklarında Sorumluluk ve Yükümlülük Paylaşımı</a:t>
            </a:r>
          </a:p>
        </p:txBody>
      </p:sp>
      <p:sp>
        <p:nvSpPr>
          <p:cNvPr id="26632" name="AutoShape 15"/>
          <p:cNvSpPr>
            <a:spLocks noChangeArrowheads="1"/>
          </p:cNvSpPr>
          <p:nvPr/>
        </p:nvSpPr>
        <p:spPr bwMode="auto">
          <a:xfrm rot="6900000">
            <a:off x="4967288" y="1089025"/>
            <a:ext cx="2160587" cy="12239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10710"/>
                  <a:pt x="16197" y="10620"/>
                  <a:pt x="16193" y="10531"/>
                </a:cubicBezTo>
                <a:lnTo>
                  <a:pt x="21586" y="10262"/>
                </a:lnTo>
                <a:cubicBezTo>
                  <a:pt x="21595" y="10441"/>
                  <a:pt x="21599" y="10620"/>
                  <a:pt x="21600" y="10799"/>
                </a:cubicBezTo>
                <a:lnTo>
                  <a:pt x="21600" y="10800"/>
                </a:lnTo>
                <a:lnTo>
                  <a:pt x="24300" y="10800"/>
                </a:lnTo>
                <a:lnTo>
                  <a:pt x="18900" y="16200"/>
                </a:lnTo>
                <a:lnTo>
                  <a:pt x="13500" y="10800"/>
                </a:lnTo>
                <a:lnTo>
                  <a:pt x="16200" y="10800"/>
                </a:lnTo>
                <a:close/>
              </a:path>
            </a:pathLst>
          </a:custGeom>
          <a:solidFill>
            <a:schemeClr val="accent1"/>
          </a:solidFill>
          <a:ln w="9525">
            <a:solidFill>
              <a:schemeClr val="tx1"/>
            </a:solidFill>
            <a:miter lim="800000"/>
            <a:headEnd/>
            <a:tailEnd/>
          </a:ln>
        </p:spPr>
        <p:txBody>
          <a:bodyPr wrap="none" anchor="ctr"/>
          <a:lstStyle/>
          <a:p>
            <a:endParaRPr lang="tr-TR"/>
          </a:p>
        </p:txBody>
      </p:sp>
      <p:sp>
        <p:nvSpPr>
          <p:cNvPr id="26633" name="AutoShape 16"/>
          <p:cNvSpPr>
            <a:spLocks noChangeArrowheads="1"/>
          </p:cNvSpPr>
          <p:nvPr/>
        </p:nvSpPr>
        <p:spPr bwMode="auto">
          <a:xfrm rot="9175316">
            <a:off x="5940425" y="2636838"/>
            <a:ext cx="2160588" cy="122396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10710"/>
                  <a:pt x="16197" y="10620"/>
                  <a:pt x="16193" y="10531"/>
                </a:cubicBezTo>
                <a:lnTo>
                  <a:pt x="21586" y="10262"/>
                </a:lnTo>
                <a:cubicBezTo>
                  <a:pt x="21595" y="10441"/>
                  <a:pt x="21599" y="10620"/>
                  <a:pt x="21600" y="10799"/>
                </a:cubicBezTo>
                <a:lnTo>
                  <a:pt x="21600" y="10800"/>
                </a:lnTo>
                <a:lnTo>
                  <a:pt x="24300" y="10800"/>
                </a:lnTo>
                <a:lnTo>
                  <a:pt x="18900" y="16200"/>
                </a:lnTo>
                <a:lnTo>
                  <a:pt x="13500" y="10800"/>
                </a:lnTo>
                <a:lnTo>
                  <a:pt x="16200" y="10800"/>
                </a:lnTo>
                <a:close/>
              </a:path>
            </a:pathLst>
          </a:custGeom>
          <a:solidFill>
            <a:schemeClr val="accent1"/>
          </a:solidFill>
          <a:ln w="9525">
            <a:solidFill>
              <a:schemeClr val="tx1"/>
            </a:solidFill>
            <a:miter lim="800000"/>
            <a:headEnd/>
            <a:tailEnd/>
          </a:ln>
        </p:spPr>
        <p:txBody>
          <a:bodyPr wrap="none" anchor="ctr"/>
          <a:lstStyle/>
          <a:p>
            <a:endParaRPr lang="tr-TR"/>
          </a:p>
        </p:txBody>
      </p:sp>
      <p:grpSp>
        <p:nvGrpSpPr>
          <p:cNvPr id="26634" name="Group 20"/>
          <p:cNvGrpSpPr>
            <a:grpSpLocks/>
          </p:cNvGrpSpPr>
          <p:nvPr/>
        </p:nvGrpSpPr>
        <p:grpSpPr bwMode="auto">
          <a:xfrm>
            <a:off x="468313" y="981075"/>
            <a:ext cx="7848600" cy="5445125"/>
            <a:chOff x="340" y="890"/>
            <a:chExt cx="4944" cy="3430"/>
          </a:xfrm>
        </p:grpSpPr>
        <p:sp>
          <p:nvSpPr>
            <p:cNvPr id="26636" name="AutoShape 2"/>
            <p:cNvSpPr>
              <a:spLocks noChangeArrowheads="1"/>
            </p:cNvSpPr>
            <p:nvPr/>
          </p:nvSpPr>
          <p:spPr bwMode="auto">
            <a:xfrm>
              <a:off x="1429" y="1480"/>
              <a:ext cx="2857" cy="2404"/>
            </a:xfrm>
            <a:custGeom>
              <a:avLst/>
              <a:gdLst>
                <a:gd name="T0" fmla="*/ 657287 w 21600"/>
                <a:gd name="T1" fmla="*/ 0 h 21600"/>
                <a:gd name="T2" fmla="*/ 657287 w 21600"/>
                <a:gd name="T3" fmla="*/ 329498 h 21600"/>
                <a:gd name="T4" fmla="*/ 0 w 21600"/>
                <a:gd name="T5" fmla="*/ 329498 h 21600"/>
                <a:gd name="T6" fmla="*/ 657287 w 21600"/>
                <a:gd name="T7" fmla="*/ 329498 h 21600"/>
                <a:gd name="T8" fmla="*/ 657287 w 21600"/>
                <a:gd name="T9" fmla="*/ 329498 h 21600"/>
                <a:gd name="T10" fmla="*/ 657287 w 21600"/>
                <a:gd name="T11" fmla="*/ 329498 h 21600"/>
                <a:gd name="T12" fmla="*/ 657287 w 21600"/>
                <a:gd name="T13" fmla="*/ 329498 h 21600"/>
                <a:gd name="T14" fmla="*/ 657287 w 21600"/>
                <a:gd name="T15" fmla="*/ 329498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3 h 21600"/>
                <a:gd name="T26" fmla="*/ 18440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246" y="10800"/>
                  </a:moveTo>
                  <a:cubicBezTo>
                    <a:pt x="3246" y="14972"/>
                    <a:pt x="6628" y="18354"/>
                    <a:pt x="10800" y="18354"/>
                  </a:cubicBezTo>
                  <a:cubicBezTo>
                    <a:pt x="14972" y="18354"/>
                    <a:pt x="18354" y="14972"/>
                    <a:pt x="18354" y="10800"/>
                  </a:cubicBezTo>
                  <a:cubicBezTo>
                    <a:pt x="18354" y="6628"/>
                    <a:pt x="14972" y="3246"/>
                    <a:pt x="10800" y="3246"/>
                  </a:cubicBezTo>
                  <a:cubicBezTo>
                    <a:pt x="6628" y="3246"/>
                    <a:pt x="3246" y="6628"/>
                    <a:pt x="3246" y="10800"/>
                  </a:cubicBezTo>
                  <a:close/>
                </a:path>
              </a:pathLst>
            </a:custGeom>
            <a:solidFill>
              <a:schemeClr val="accent1"/>
            </a:solidFill>
            <a:ln w="9525">
              <a:solidFill>
                <a:schemeClr val="tx1"/>
              </a:solidFill>
              <a:round/>
              <a:headEnd/>
              <a:tailEnd/>
            </a:ln>
          </p:spPr>
          <p:txBody>
            <a:bodyPr wrap="none" anchor="ctr"/>
            <a:lstStyle/>
            <a:p>
              <a:endParaRPr lang="tr-TR"/>
            </a:p>
          </p:txBody>
        </p:sp>
        <p:sp>
          <p:nvSpPr>
            <p:cNvPr id="26637" name="Rectangle 3"/>
            <p:cNvSpPr>
              <a:spLocks noChangeArrowheads="1"/>
            </p:cNvSpPr>
            <p:nvPr/>
          </p:nvSpPr>
          <p:spPr bwMode="auto">
            <a:xfrm>
              <a:off x="839" y="3385"/>
              <a:ext cx="1225" cy="407"/>
            </a:xfrm>
            <a:prstGeom prst="rect">
              <a:avLst/>
            </a:prstGeom>
            <a:solidFill>
              <a:schemeClr val="folHlink"/>
            </a:solidFill>
            <a:ln w="9525">
              <a:solidFill>
                <a:schemeClr val="tx1"/>
              </a:solidFill>
              <a:miter lim="800000"/>
              <a:headEnd/>
              <a:tailEnd/>
            </a:ln>
          </p:spPr>
          <p:txBody>
            <a:bodyPr wrap="none" anchor="ctr"/>
            <a:lstStyle/>
            <a:p>
              <a:pPr algn="ctr"/>
              <a:r>
                <a:rPr lang="tr-TR">
                  <a:solidFill>
                    <a:srgbClr val="000000"/>
                  </a:solidFill>
                  <a:latin typeface="Verdana" pitchFamily="34" charset="0"/>
                  <a:cs typeface="Times New Roman" pitchFamily="18" charset="0"/>
                </a:rPr>
                <a:t>Belediyeler</a:t>
              </a:r>
              <a:endParaRPr lang="tr-TR">
                <a:solidFill>
                  <a:srgbClr val="000000"/>
                </a:solidFill>
                <a:latin typeface="Tahoma" pitchFamily="34" charset="0"/>
                <a:cs typeface="Times New Roman" pitchFamily="18" charset="0"/>
              </a:endParaRPr>
            </a:p>
          </p:txBody>
        </p:sp>
        <p:sp>
          <p:nvSpPr>
            <p:cNvPr id="26638" name="Rectangle 4"/>
            <p:cNvSpPr>
              <a:spLocks noChangeArrowheads="1"/>
            </p:cNvSpPr>
            <p:nvPr/>
          </p:nvSpPr>
          <p:spPr bwMode="auto">
            <a:xfrm>
              <a:off x="3787" y="1434"/>
              <a:ext cx="1225" cy="499"/>
            </a:xfrm>
            <a:prstGeom prst="rect">
              <a:avLst/>
            </a:prstGeom>
            <a:solidFill>
              <a:schemeClr val="folHlink"/>
            </a:solidFill>
            <a:ln w="9525">
              <a:solidFill>
                <a:schemeClr val="tx1"/>
              </a:solidFill>
              <a:miter lim="800000"/>
              <a:headEnd/>
              <a:tailEnd/>
            </a:ln>
          </p:spPr>
          <p:txBody>
            <a:bodyPr wrap="none" anchor="ctr"/>
            <a:lstStyle/>
            <a:p>
              <a:pPr algn="ctr"/>
              <a:endParaRPr lang="tr-TR">
                <a:solidFill>
                  <a:srgbClr val="000000"/>
                </a:solidFill>
                <a:latin typeface="Verdana" pitchFamily="34" charset="0"/>
                <a:cs typeface="Times New Roman" pitchFamily="18" charset="0"/>
              </a:endParaRPr>
            </a:p>
            <a:p>
              <a:pPr algn="ctr"/>
              <a:r>
                <a:rPr lang="tr-TR">
                  <a:solidFill>
                    <a:srgbClr val="000000"/>
                  </a:solidFill>
                  <a:latin typeface="Verdana" pitchFamily="34" charset="0"/>
                  <a:cs typeface="Times New Roman" pitchFamily="18" charset="0"/>
                </a:rPr>
                <a:t>Piyasaya Süren </a:t>
              </a:r>
            </a:p>
            <a:p>
              <a:pPr algn="ctr"/>
              <a:r>
                <a:rPr lang="tr-TR">
                  <a:solidFill>
                    <a:srgbClr val="000000"/>
                  </a:solidFill>
                  <a:latin typeface="Verdana" pitchFamily="34" charset="0"/>
                  <a:cs typeface="Times New Roman" pitchFamily="18" charset="0"/>
                </a:rPr>
                <a:t>Marka Sahibi</a:t>
              </a:r>
            </a:p>
            <a:p>
              <a:pPr algn="ctr"/>
              <a:endParaRPr lang="tr-TR">
                <a:solidFill>
                  <a:srgbClr val="000000"/>
                </a:solidFill>
                <a:latin typeface="Tahoma" pitchFamily="34" charset="0"/>
                <a:cs typeface="Times New Roman" pitchFamily="18" charset="0"/>
              </a:endParaRPr>
            </a:p>
          </p:txBody>
        </p:sp>
        <p:sp>
          <p:nvSpPr>
            <p:cNvPr id="26639" name="Rectangle 5"/>
            <p:cNvSpPr>
              <a:spLocks noChangeArrowheads="1"/>
            </p:cNvSpPr>
            <p:nvPr/>
          </p:nvSpPr>
          <p:spPr bwMode="auto">
            <a:xfrm>
              <a:off x="4059" y="2432"/>
              <a:ext cx="1225" cy="409"/>
            </a:xfrm>
            <a:prstGeom prst="rect">
              <a:avLst/>
            </a:prstGeom>
            <a:solidFill>
              <a:schemeClr val="folHlink"/>
            </a:solidFill>
            <a:ln w="9525">
              <a:solidFill>
                <a:schemeClr val="tx1"/>
              </a:solidFill>
              <a:miter lim="800000"/>
              <a:headEnd/>
              <a:tailEnd/>
            </a:ln>
          </p:spPr>
          <p:txBody>
            <a:bodyPr wrap="none" anchor="ctr"/>
            <a:lstStyle/>
            <a:p>
              <a:pPr algn="ctr"/>
              <a:r>
                <a:rPr lang="tr-TR">
                  <a:solidFill>
                    <a:srgbClr val="000000"/>
                  </a:solidFill>
                  <a:latin typeface="Verdana" pitchFamily="34" charset="0"/>
                  <a:cs typeface="Times New Roman" pitchFamily="18" charset="0"/>
                </a:rPr>
                <a:t>Yetkilendirilmiş </a:t>
              </a:r>
            </a:p>
            <a:p>
              <a:pPr algn="ctr"/>
              <a:r>
                <a:rPr lang="tr-TR">
                  <a:solidFill>
                    <a:srgbClr val="000000"/>
                  </a:solidFill>
                  <a:latin typeface="Verdana" pitchFamily="34" charset="0"/>
                  <a:cs typeface="Times New Roman" pitchFamily="18" charset="0"/>
                </a:rPr>
                <a:t>Kuruluşlar</a:t>
              </a:r>
            </a:p>
          </p:txBody>
        </p:sp>
        <p:sp>
          <p:nvSpPr>
            <p:cNvPr id="26640" name="Rectangle 6"/>
            <p:cNvSpPr>
              <a:spLocks noChangeArrowheads="1"/>
            </p:cNvSpPr>
            <p:nvPr/>
          </p:nvSpPr>
          <p:spPr bwMode="auto">
            <a:xfrm>
              <a:off x="3833" y="3339"/>
              <a:ext cx="1225" cy="408"/>
            </a:xfrm>
            <a:prstGeom prst="rect">
              <a:avLst/>
            </a:prstGeom>
            <a:solidFill>
              <a:schemeClr val="folHlink"/>
            </a:solidFill>
            <a:ln w="9525">
              <a:solidFill>
                <a:schemeClr val="tx1"/>
              </a:solidFill>
              <a:miter lim="800000"/>
              <a:headEnd/>
              <a:tailEnd/>
            </a:ln>
          </p:spPr>
          <p:txBody>
            <a:bodyPr wrap="none" anchor="ctr"/>
            <a:lstStyle/>
            <a:p>
              <a:pPr algn="ctr"/>
              <a:r>
                <a:rPr lang="tr-TR">
                  <a:solidFill>
                    <a:srgbClr val="000000"/>
                  </a:solidFill>
                  <a:latin typeface="Tahoma" pitchFamily="34" charset="0"/>
                  <a:cs typeface="Times New Roman" pitchFamily="18" charset="0"/>
                </a:rPr>
                <a:t>Satış noktaları</a:t>
              </a:r>
            </a:p>
          </p:txBody>
        </p:sp>
        <p:sp>
          <p:nvSpPr>
            <p:cNvPr id="26641" name="Rectangle 7"/>
            <p:cNvSpPr>
              <a:spLocks noChangeArrowheads="1"/>
            </p:cNvSpPr>
            <p:nvPr/>
          </p:nvSpPr>
          <p:spPr bwMode="auto">
            <a:xfrm>
              <a:off x="2290" y="3912"/>
              <a:ext cx="1225" cy="408"/>
            </a:xfrm>
            <a:prstGeom prst="rect">
              <a:avLst/>
            </a:prstGeom>
            <a:solidFill>
              <a:schemeClr val="folHlink"/>
            </a:solidFill>
            <a:ln w="9525">
              <a:solidFill>
                <a:schemeClr val="tx1"/>
              </a:solidFill>
              <a:miter lim="800000"/>
              <a:headEnd/>
              <a:tailEnd/>
            </a:ln>
          </p:spPr>
          <p:txBody>
            <a:bodyPr wrap="none" anchor="ctr"/>
            <a:lstStyle/>
            <a:p>
              <a:pPr algn="ctr"/>
              <a:r>
                <a:rPr lang="tr-TR">
                  <a:solidFill>
                    <a:srgbClr val="000000"/>
                  </a:solidFill>
                  <a:latin typeface="Verdana" pitchFamily="34" charset="0"/>
                  <a:cs typeface="Times New Roman" pitchFamily="18" charset="0"/>
                </a:rPr>
                <a:t>Ambalaj Atığı </a:t>
              </a:r>
            </a:p>
            <a:p>
              <a:pPr algn="ctr"/>
              <a:r>
                <a:rPr lang="tr-TR">
                  <a:solidFill>
                    <a:srgbClr val="000000"/>
                  </a:solidFill>
                  <a:latin typeface="Verdana" pitchFamily="34" charset="0"/>
                  <a:cs typeface="Times New Roman" pitchFamily="18" charset="0"/>
                </a:rPr>
                <a:t>Üreticileri</a:t>
              </a:r>
            </a:p>
          </p:txBody>
        </p:sp>
        <p:sp>
          <p:nvSpPr>
            <p:cNvPr id="26642" name="Rectangle 14"/>
            <p:cNvSpPr>
              <a:spLocks noChangeArrowheads="1"/>
            </p:cNvSpPr>
            <p:nvPr/>
          </p:nvSpPr>
          <p:spPr bwMode="auto">
            <a:xfrm>
              <a:off x="340" y="2478"/>
              <a:ext cx="1225" cy="590"/>
            </a:xfrm>
            <a:prstGeom prst="rect">
              <a:avLst/>
            </a:prstGeom>
            <a:solidFill>
              <a:schemeClr val="folHlink"/>
            </a:solidFill>
            <a:ln w="9525">
              <a:solidFill>
                <a:schemeClr val="tx1"/>
              </a:solidFill>
              <a:miter lim="800000"/>
              <a:headEnd/>
              <a:tailEnd/>
            </a:ln>
          </p:spPr>
          <p:txBody>
            <a:bodyPr wrap="none" anchor="ctr"/>
            <a:lstStyle/>
            <a:p>
              <a:pPr algn="ctr"/>
              <a:endParaRPr lang="tr-TR">
                <a:solidFill>
                  <a:srgbClr val="000000"/>
                </a:solidFill>
                <a:latin typeface="Tahoma" pitchFamily="34" charset="0"/>
                <a:cs typeface="Times New Roman" pitchFamily="18" charset="0"/>
              </a:endParaRPr>
            </a:p>
            <a:p>
              <a:pPr algn="ctr"/>
              <a:r>
                <a:rPr lang="tr-TR">
                  <a:solidFill>
                    <a:srgbClr val="000000"/>
                  </a:solidFill>
                  <a:latin typeface="Tahoma" pitchFamily="34" charset="0"/>
                  <a:cs typeface="Times New Roman" pitchFamily="18" charset="0"/>
                </a:rPr>
                <a:t>Ambalaj Atığını</a:t>
              </a:r>
            </a:p>
            <a:p>
              <a:pPr algn="ctr"/>
              <a:r>
                <a:rPr lang="tr-TR">
                  <a:solidFill>
                    <a:srgbClr val="000000"/>
                  </a:solidFill>
                  <a:latin typeface="Tahoma" pitchFamily="34" charset="0"/>
                  <a:cs typeface="Times New Roman" pitchFamily="18" charset="0"/>
                </a:rPr>
                <a:t>Toplayan-ayıran </a:t>
              </a:r>
            </a:p>
            <a:p>
              <a:pPr algn="ctr"/>
              <a:r>
                <a:rPr lang="tr-TR">
                  <a:solidFill>
                    <a:srgbClr val="000000"/>
                  </a:solidFill>
                  <a:latin typeface="Tahoma" pitchFamily="34" charset="0"/>
                  <a:cs typeface="Times New Roman" pitchFamily="18" charset="0"/>
                </a:rPr>
                <a:t>Tesisler</a:t>
              </a:r>
            </a:p>
            <a:p>
              <a:pPr algn="ctr"/>
              <a:endParaRPr lang="tr-TR">
                <a:solidFill>
                  <a:srgbClr val="000000"/>
                </a:solidFill>
                <a:latin typeface="Tahoma" pitchFamily="34" charset="0"/>
                <a:cs typeface="Times New Roman" pitchFamily="18" charset="0"/>
              </a:endParaRPr>
            </a:p>
          </p:txBody>
        </p:sp>
        <p:sp>
          <p:nvSpPr>
            <p:cNvPr id="26643" name="Rectangle 17"/>
            <p:cNvSpPr>
              <a:spLocks noChangeArrowheads="1"/>
            </p:cNvSpPr>
            <p:nvPr/>
          </p:nvSpPr>
          <p:spPr bwMode="auto">
            <a:xfrm>
              <a:off x="2200" y="890"/>
              <a:ext cx="1225" cy="499"/>
            </a:xfrm>
            <a:prstGeom prst="rect">
              <a:avLst/>
            </a:prstGeom>
            <a:solidFill>
              <a:schemeClr val="folHlink"/>
            </a:solidFill>
            <a:ln w="9525">
              <a:solidFill>
                <a:schemeClr val="tx1"/>
              </a:solidFill>
              <a:miter lim="800000"/>
              <a:headEnd/>
              <a:tailEnd/>
            </a:ln>
          </p:spPr>
          <p:txBody>
            <a:bodyPr wrap="none" anchor="ctr"/>
            <a:lstStyle/>
            <a:p>
              <a:pPr algn="ctr"/>
              <a:endParaRPr lang="tr-TR">
                <a:solidFill>
                  <a:srgbClr val="000000"/>
                </a:solidFill>
                <a:latin typeface="Verdana" pitchFamily="34" charset="0"/>
                <a:cs typeface="Times New Roman" pitchFamily="18" charset="0"/>
              </a:endParaRPr>
            </a:p>
            <a:p>
              <a:pPr algn="ctr"/>
              <a:r>
                <a:rPr lang="tr-TR">
                  <a:solidFill>
                    <a:srgbClr val="000000"/>
                  </a:solidFill>
                  <a:latin typeface="Verdana" pitchFamily="34" charset="0"/>
                  <a:cs typeface="Times New Roman" pitchFamily="18" charset="0"/>
                </a:rPr>
                <a:t>Ambalaj </a:t>
              </a:r>
            </a:p>
            <a:p>
              <a:pPr algn="ctr"/>
              <a:r>
                <a:rPr lang="tr-TR">
                  <a:solidFill>
                    <a:srgbClr val="000000"/>
                  </a:solidFill>
                  <a:latin typeface="Verdana" pitchFamily="34" charset="0"/>
                  <a:cs typeface="Times New Roman" pitchFamily="18" charset="0"/>
                </a:rPr>
                <a:t>Üreticileri</a:t>
              </a:r>
            </a:p>
            <a:p>
              <a:pPr algn="ctr"/>
              <a:endParaRPr lang="tr-TR">
                <a:solidFill>
                  <a:srgbClr val="000000"/>
                </a:solidFill>
                <a:latin typeface="Tahoma" pitchFamily="34" charset="0"/>
                <a:cs typeface="Times New Roman" pitchFamily="18" charset="0"/>
              </a:endParaRPr>
            </a:p>
          </p:txBody>
        </p:sp>
        <p:sp>
          <p:nvSpPr>
            <p:cNvPr id="26644" name="Rectangle 18"/>
            <p:cNvSpPr>
              <a:spLocks noChangeArrowheads="1"/>
            </p:cNvSpPr>
            <p:nvPr/>
          </p:nvSpPr>
          <p:spPr bwMode="auto">
            <a:xfrm>
              <a:off x="521" y="1480"/>
              <a:ext cx="1316" cy="589"/>
            </a:xfrm>
            <a:prstGeom prst="rect">
              <a:avLst/>
            </a:prstGeom>
            <a:solidFill>
              <a:schemeClr val="folHlink"/>
            </a:solidFill>
            <a:ln w="9525">
              <a:solidFill>
                <a:schemeClr val="tx1"/>
              </a:solidFill>
              <a:miter lim="800000"/>
              <a:headEnd/>
              <a:tailEnd/>
            </a:ln>
          </p:spPr>
          <p:txBody>
            <a:bodyPr wrap="none" anchor="ctr"/>
            <a:lstStyle/>
            <a:p>
              <a:pPr algn="ctr"/>
              <a:r>
                <a:rPr lang="tr-TR">
                  <a:solidFill>
                    <a:srgbClr val="000000"/>
                  </a:solidFill>
                  <a:latin typeface="Verdana" pitchFamily="34" charset="0"/>
                  <a:cs typeface="Times New Roman" pitchFamily="18" charset="0"/>
                </a:rPr>
                <a:t>Ambalaj Atığını </a:t>
              </a:r>
            </a:p>
            <a:p>
              <a:pPr algn="ctr"/>
              <a:r>
                <a:rPr lang="tr-TR">
                  <a:solidFill>
                    <a:srgbClr val="000000"/>
                  </a:solidFill>
                  <a:latin typeface="Verdana" pitchFamily="34" charset="0"/>
                  <a:cs typeface="Times New Roman" pitchFamily="18" charset="0"/>
                </a:rPr>
                <a:t>Geri Dönüştüren </a:t>
              </a:r>
            </a:p>
            <a:p>
              <a:pPr algn="ctr"/>
              <a:r>
                <a:rPr lang="tr-TR">
                  <a:solidFill>
                    <a:srgbClr val="000000"/>
                  </a:solidFill>
                  <a:latin typeface="Verdana" pitchFamily="34" charset="0"/>
                  <a:cs typeface="Times New Roman" pitchFamily="18" charset="0"/>
                </a:rPr>
                <a:t>Tesisler</a:t>
              </a:r>
              <a:endParaRPr lang="tr-TR">
                <a:solidFill>
                  <a:srgbClr val="000000"/>
                </a:solidFill>
                <a:latin typeface="Tahoma" pitchFamily="34" charset="0"/>
                <a:cs typeface="Times New Roman" pitchFamily="18" charset="0"/>
              </a:endParaRPr>
            </a:p>
          </p:txBody>
        </p:sp>
      </p:grpSp>
      <p:sp>
        <p:nvSpPr>
          <p:cNvPr id="26635" name="AutoShape 19"/>
          <p:cNvSpPr>
            <a:spLocks noChangeArrowheads="1"/>
          </p:cNvSpPr>
          <p:nvPr/>
        </p:nvSpPr>
        <p:spPr bwMode="auto">
          <a:xfrm rot="9615350">
            <a:off x="2555875" y="4149725"/>
            <a:ext cx="2160588" cy="12239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10710"/>
                  <a:pt x="16197" y="10620"/>
                  <a:pt x="16193" y="10531"/>
                </a:cubicBezTo>
                <a:lnTo>
                  <a:pt x="21586" y="10262"/>
                </a:lnTo>
                <a:cubicBezTo>
                  <a:pt x="21595" y="10441"/>
                  <a:pt x="21599" y="10620"/>
                  <a:pt x="21600" y="10799"/>
                </a:cubicBezTo>
                <a:lnTo>
                  <a:pt x="21600" y="10800"/>
                </a:lnTo>
                <a:lnTo>
                  <a:pt x="24300" y="10800"/>
                </a:lnTo>
                <a:lnTo>
                  <a:pt x="18900" y="16200"/>
                </a:lnTo>
                <a:lnTo>
                  <a:pt x="13500" y="10800"/>
                </a:lnTo>
                <a:lnTo>
                  <a:pt x="16200" y="10800"/>
                </a:lnTo>
                <a:close/>
              </a:path>
            </a:pathLst>
          </a:custGeom>
          <a:solidFill>
            <a:schemeClr val="accent1"/>
          </a:solidFill>
          <a:ln w="9525">
            <a:solidFill>
              <a:schemeClr val="tx1"/>
            </a:solidFill>
            <a:miter lim="800000"/>
            <a:headEnd/>
            <a:tailEnd/>
          </a:ln>
        </p:spPr>
        <p:txBody>
          <a:bodyPr wrap="none" anchor="ctr"/>
          <a:lstStyle/>
          <a:p>
            <a:endParaRPr lang="tr-T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idx="4294967295"/>
          </p:nvPr>
        </p:nvSpPr>
        <p:spPr>
          <a:xfrm>
            <a:off x="1116013" y="-171450"/>
            <a:ext cx="8172450" cy="1371600"/>
          </a:xfrm>
        </p:spPr>
        <p:txBody>
          <a:bodyPr/>
          <a:lstStyle/>
          <a:p>
            <a:r>
              <a:rPr lang="tr-TR" sz="2400" b="1" i="1" smtClean="0"/>
              <a:t>Ambalaj Atığı Üreticilerinin (Vatandaşlar, satış noktaları vs) Yükümlülükleri</a:t>
            </a:r>
          </a:p>
        </p:txBody>
      </p:sp>
      <p:sp>
        <p:nvSpPr>
          <p:cNvPr id="112643" name="Rectangle 3"/>
          <p:cNvSpPr>
            <a:spLocks noGrp="1" noChangeArrowheads="1"/>
          </p:cNvSpPr>
          <p:nvPr>
            <p:ph type="body" sz="half" idx="4294967295"/>
          </p:nvPr>
        </p:nvSpPr>
        <p:spPr>
          <a:xfrm>
            <a:off x="250825" y="1557338"/>
            <a:ext cx="5257800" cy="4114800"/>
          </a:xfrm>
        </p:spPr>
        <p:txBody>
          <a:bodyPr/>
          <a:lstStyle/>
          <a:p>
            <a:pPr algn="just">
              <a:buFontTx/>
              <a:buNone/>
              <a:defRPr/>
            </a:pPr>
            <a:r>
              <a:rPr lang="tr-TR" sz="2800" b="1" i="1" smtClean="0">
                <a:latin typeface="Monotype Corsiva" pitchFamily="66" charset="0"/>
              </a:rPr>
              <a:t>	</a:t>
            </a:r>
            <a:r>
              <a:rPr lang="tr-TR" b="1" i="1" smtClean="0"/>
              <a:t>Ambalaj atığı Yönetim </a:t>
            </a:r>
            <a:r>
              <a:rPr lang="tr-TR" b="1" i="1" smtClean="0">
                <a:effectLst>
                  <a:outerShdw blurRad="38100" dist="38100" dir="2700000" algn="tl">
                    <a:srgbClr val="C0C0C0"/>
                  </a:outerShdw>
                </a:effectLst>
              </a:rPr>
              <a:t>Planı kapsamında yer alan tüm ambalaj atığı üreticilerinin, oluşturdukları ambalaj atıklarını;  belediyenin sistemine uygun olarak biriktirmeleri ve belediye ile anlaşarak ayrı toplama faaliyetini gerçekleştiren lisanslı/geçici çalışma izinli toplama ayırma tesislerine vermeleri gerekmektedir. </a:t>
            </a:r>
          </a:p>
          <a:p>
            <a:pPr lvl="1" algn="just">
              <a:buFontTx/>
              <a:buNone/>
              <a:defRPr/>
            </a:pPr>
            <a:endParaRPr lang="tr-TR" sz="2400" b="1" i="1" smtClean="0"/>
          </a:p>
        </p:txBody>
      </p:sp>
      <p:graphicFrame>
        <p:nvGraphicFramePr>
          <p:cNvPr id="3074" name="Object 4"/>
          <p:cNvGraphicFramePr>
            <a:graphicFrameLocks noChangeAspect="1"/>
          </p:cNvGraphicFramePr>
          <p:nvPr>
            <p:ph sz="half" idx="4294967295"/>
          </p:nvPr>
        </p:nvGraphicFramePr>
        <p:xfrm>
          <a:off x="6156325" y="1628775"/>
          <a:ext cx="2540000" cy="4392613"/>
        </p:xfrm>
        <a:graphic>
          <a:graphicData uri="http://schemas.openxmlformats.org/presentationml/2006/ole">
            <p:oleObj spid="_x0000_s3074" name="Image" r:id="rId4" imgW="2539862" imgH="3372936" progId="">
              <p:embed/>
            </p:oleObj>
          </a:graphicData>
        </a:graphic>
      </p:graphicFrame>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41"/>
          <p:cNvSpPr>
            <a:spLocks noChangeArrowheads="1"/>
          </p:cNvSpPr>
          <p:nvPr/>
        </p:nvSpPr>
        <p:spPr bwMode="auto">
          <a:xfrm>
            <a:off x="1052513" y="214313"/>
            <a:ext cx="8215312" cy="714375"/>
          </a:xfrm>
          <a:prstGeom prst="rect">
            <a:avLst/>
          </a:prstGeom>
          <a:noFill/>
          <a:ln w="9525">
            <a:noFill/>
            <a:miter lim="800000"/>
            <a:headEnd/>
            <a:tailEnd/>
          </a:ln>
        </p:spPr>
        <p:txBody>
          <a:bodyPr anchor="ctr"/>
          <a:lstStyle/>
          <a:p>
            <a:r>
              <a:rPr lang="tr-TR" sz="2800" b="1">
                <a:solidFill>
                  <a:srgbClr val="0070C0"/>
                </a:solidFill>
              </a:rPr>
              <a:t>Kaynakta Ayırma</a:t>
            </a:r>
          </a:p>
        </p:txBody>
      </p:sp>
      <p:grpSp>
        <p:nvGrpSpPr>
          <p:cNvPr id="27651" name="7 Grup"/>
          <p:cNvGrpSpPr>
            <a:grpSpLocks/>
          </p:cNvGrpSpPr>
          <p:nvPr/>
        </p:nvGrpSpPr>
        <p:grpSpPr bwMode="auto">
          <a:xfrm>
            <a:off x="357188" y="2032000"/>
            <a:ext cx="8501062" cy="3683000"/>
            <a:chOff x="71438" y="1563064"/>
            <a:chExt cx="9050337" cy="4124326"/>
          </a:xfrm>
        </p:grpSpPr>
        <p:pic>
          <p:nvPicPr>
            <p:cNvPr id="27653" name="Picture 2" descr="C:\Users\oakinc\Desktop\ambalaj harita.png"/>
            <p:cNvPicPr>
              <a:picLocks noChangeAspect="1" noChangeArrowheads="1"/>
            </p:cNvPicPr>
            <p:nvPr/>
          </p:nvPicPr>
          <p:blipFill>
            <a:blip r:embed="rId3" cstate="print"/>
            <a:srcRect/>
            <a:stretch>
              <a:fillRect/>
            </a:stretch>
          </p:blipFill>
          <p:spPr bwMode="auto">
            <a:xfrm>
              <a:off x="71438" y="1563064"/>
              <a:ext cx="9050337" cy="4124326"/>
            </a:xfrm>
            <a:prstGeom prst="rect">
              <a:avLst/>
            </a:prstGeom>
            <a:noFill/>
            <a:ln w="9525">
              <a:noFill/>
              <a:miter lim="800000"/>
              <a:headEnd/>
              <a:tailEnd/>
            </a:ln>
          </p:spPr>
        </p:pic>
        <p:sp>
          <p:nvSpPr>
            <p:cNvPr id="10" name="Oval 6"/>
            <p:cNvSpPr>
              <a:spLocks noChangeArrowheads="1"/>
            </p:cNvSpPr>
            <p:nvPr/>
          </p:nvSpPr>
          <p:spPr bwMode="auto">
            <a:xfrm>
              <a:off x="899573" y="1628840"/>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2</a:t>
              </a:r>
            </a:p>
          </p:txBody>
        </p:sp>
        <p:sp>
          <p:nvSpPr>
            <p:cNvPr id="11" name="Oval 7"/>
            <p:cNvSpPr>
              <a:spLocks noChangeArrowheads="1"/>
            </p:cNvSpPr>
            <p:nvPr/>
          </p:nvSpPr>
          <p:spPr bwMode="auto">
            <a:xfrm>
              <a:off x="395932" y="3788778"/>
              <a:ext cx="21463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56</a:t>
              </a:r>
            </a:p>
          </p:txBody>
        </p:sp>
        <p:sp>
          <p:nvSpPr>
            <p:cNvPr id="12" name="Oval 8"/>
            <p:cNvSpPr>
              <a:spLocks noChangeArrowheads="1"/>
            </p:cNvSpPr>
            <p:nvPr/>
          </p:nvSpPr>
          <p:spPr bwMode="auto">
            <a:xfrm>
              <a:off x="610571" y="4220766"/>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1</a:t>
              </a:r>
            </a:p>
          </p:txBody>
        </p:sp>
        <p:sp>
          <p:nvSpPr>
            <p:cNvPr id="13" name="Oval 9"/>
            <p:cNvSpPr>
              <a:spLocks noChangeArrowheads="1"/>
            </p:cNvSpPr>
            <p:nvPr/>
          </p:nvSpPr>
          <p:spPr bwMode="auto">
            <a:xfrm>
              <a:off x="755917" y="4508758"/>
              <a:ext cx="216329" cy="286213"/>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1</a:t>
              </a:r>
            </a:p>
          </p:txBody>
        </p:sp>
        <p:sp>
          <p:nvSpPr>
            <p:cNvPr id="14" name="Oval 11"/>
            <p:cNvSpPr>
              <a:spLocks noChangeArrowheads="1"/>
            </p:cNvSpPr>
            <p:nvPr/>
          </p:nvSpPr>
          <p:spPr bwMode="auto">
            <a:xfrm>
              <a:off x="1979529" y="4796749"/>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9</a:t>
              </a:r>
            </a:p>
          </p:txBody>
        </p:sp>
        <p:sp>
          <p:nvSpPr>
            <p:cNvPr id="15" name="Oval 12"/>
            <p:cNvSpPr>
              <a:spLocks noChangeArrowheads="1"/>
            </p:cNvSpPr>
            <p:nvPr/>
          </p:nvSpPr>
          <p:spPr bwMode="auto">
            <a:xfrm>
              <a:off x="4715757" y="2133715"/>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sz="2000">
                  <a:latin typeface="+mn-lt"/>
                  <a:cs typeface="+mn-cs"/>
                </a:rPr>
                <a:t>6</a:t>
              </a:r>
            </a:p>
          </p:txBody>
        </p:sp>
        <p:sp>
          <p:nvSpPr>
            <p:cNvPr id="16" name="Oval 13"/>
            <p:cNvSpPr>
              <a:spLocks noChangeArrowheads="1"/>
            </p:cNvSpPr>
            <p:nvPr/>
          </p:nvSpPr>
          <p:spPr bwMode="auto">
            <a:xfrm>
              <a:off x="3132159" y="3212794"/>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sz="2000" dirty="0">
                  <a:latin typeface="+mn-lt"/>
                  <a:cs typeface="+mn-cs"/>
                </a:rPr>
                <a:t>9</a:t>
              </a:r>
            </a:p>
          </p:txBody>
        </p:sp>
        <p:sp>
          <p:nvSpPr>
            <p:cNvPr id="17" name="Oval 14"/>
            <p:cNvSpPr>
              <a:spLocks noChangeArrowheads="1"/>
            </p:cNvSpPr>
            <p:nvPr/>
          </p:nvSpPr>
          <p:spPr bwMode="auto">
            <a:xfrm>
              <a:off x="2843157" y="4005661"/>
              <a:ext cx="216329" cy="286215"/>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sz="2000" dirty="0">
                  <a:latin typeface="+mn-lt"/>
                  <a:cs typeface="+mn-cs"/>
                </a:rPr>
                <a:t>6</a:t>
              </a:r>
            </a:p>
          </p:txBody>
        </p:sp>
        <p:sp>
          <p:nvSpPr>
            <p:cNvPr id="18" name="Oval 15"/>
            <p:cNvSpPr>
              <a:spLocks noChangeArrowheads="1"/>
            </p:cNvSpPr>
            <p:nvPr/>
          </p:nvSpPr>
          <p:spPr bwMode="auto">
            <a:xfrm>
              <a:off x="3563128" y="5084741"/>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6</a:t>
              </a:r>
            </a:p>
          </p:txBody>
        </p:sp>
        <p:sp>
          <p:nvSpPr>
            <p:cNvPr id="19" name="Oval 16"/>
            <p:cNvSpPr>
              <a:spLocks noChangeArrowheads="1"/>
            </p:cNvSpPr>
            <p:nvPr/>
          </p:nvSpPr>
          <p:spPr bwMode="auto">
            <a:xfrm>
              <a:off x="5292071" y="4005661"/>
              <a:ext cx="216329" cy="286215"/>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sz="2000" dirty="0">
                  <a:latin typeface="+mn-lt"/>
                  <a:cs typeface="+mn-cs"/>
                </a:rPr>
                <a:t>1</a:t>
              </a:r>
            </a:p>
          </p:txBody>
        </p:sp>
        <p:sp>
          <p:nvSpPr>
            <p:cNvPr id="20" name="Oval 17"/>
            <p:cNvSpPr>
              <a:spLocks noChangeArrowheads="1"/>
            </p:cNvSpPr>
            <p:nvPr/>
          </p:nvSpPr>
          <p:spPr bwMode="auto">
            <a:xfrm>
              <a:off x="4715757" y="4291875"/>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3</a:t>
              </a:r>
            </a:p>
          </p:txBody>
        </p:sp>
        <p:sp>
          <p:nvSpPr>
            <p:cNvPr id="21" name="Oval 18"/>
            <p:cNvSpPr>
              <a:spLocks noChangeArrowheads="1"/>
            </p:cNvSpPr>
            <p:nvPr/>
          </p:nvSpPr>
          <p:spPr bwMode="auto">
            <a:xfrm>
              <a:off x="5003069" y="3715892"/>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1</a:t>
              </a:r>
            </a:p>
          </p:txBody>
        </p:sp>
        <p:sp>
          <p:nvSpPr>
            <p:cNvPr id="22" name="Oval 19"/>
            <p:cNvSpPr>
              <a:spLocks noChangeArrowheads="1"/>
            </p:cNvSpPr>
            <p:nvPr/>
          </p:nvSpPr>
          <p:spPr bwMode="auto">
            <a:xfrm>
              <a:off x="6517374" y="3715892"/>
              <a:ext cx="21463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1</a:t>
              </a:r>
            </a:p>
          </p:txBody>
        </p:sp>
        <p:sp>
          <p:nvSpPr>
            <p:cNvPr id="23" name="Oval 20"/>
            <p:cNvSpPr>
              <a:spLocks noChangeArrowheads="1"/>
            </p:cNvSpPr>
            <p:nvPr/>
          </p:nvSpPr>
          <p:spPr bwMode="auto">
            <a:xfrm>
              <a:off x="4139442" y="3573673"/>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1</a:t>
              </a:r>
            </a:p>
          </p:txBody>
        </p:sp>
        <p:sp>
          <p:nvSpPr>
            <p:cNvPr id="24" name="Oval 21"/>
            <p:cNvSpPr>
              <a:spLocks noChangeArrowheads="1"/>
            </p:cNvSpPr>
            <p:nvPr/>
          </p:nvSpPr>
          <p:spPr bwMode="auto">
            <a:xfrm>
              <a:off x="3708474" y="3861665"/>
              <a:ext cx="216329" cy="286213"/>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1</a:t>
              </a:r>
            </a:p>
          </p:txBody>
        </p:sp>
        <p:sp>
          <p:nvSpPr>
            <p:cNvPr id="25" name="Oval 23"/>
            <p:cNvSpPr>
              <a:spLocks noChangeArrowheads="1"/>
            </p:cNvSpPr>
            <p:nvPr/>
          </p:nvSpPr>
          <p:spPr bwMode="auto">
            <a:xfrm>
              <a:off x="2339515" y="4149657"/>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1</a:t>
              </a:r>
            </a:p>
          </p:txBody>
        </p:sp>
        <p:sp>
          <p:nvSpPr>
            <p:cNvPr id="26" name="Oval 24"/>
            <p:cNvSpPr>
              <a:spLocks noChangeArrowheads="1"/>
            </p:cNvSpPr>
            <p:nvPr/>
          </p:nvSpPr>
          <p:spPr bwMode="auto">
            <a:xfrm>
              <a:off x="1979529" y="3788778"/>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12</a:t>
              </a:r>
            </a:p>
          </p:txBody>
        </p:sp>
        <p:sp>
          <p:nvSpPr>
            <p:cNvPr id="27" name="Oval 25"/>
            <p:cNvSpPr>
              <a:spLocks noChangeArrowheads="1"/>
            </p:cNvSpPr>
            <p:nvPr/>
          </p:nvSpPr>
          <p:spPr bwMode="auto">
            <a:xfrm>
              <a:off x="1475888" y="4364761"/>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3</a:t>
              </a:r>
            </a:p>
          </p:txBody>
        </p:sp>
        <p:sp>
          <p:nvSpPr>
            <p:cNvPr id="28" name="Oval 26"/>
            <p:cNvSpPr>
              <a:spLocks noChangeArrowheads="1"/>
            </p:cNvSpPr>
            <p:nvPr/>
          </p:nvSpPr>
          <p:spPr bwMode="auto">
            <a:xfrm>
              <a:off x="2124875" y="4437649"/>
              <a:ext cx="214640" cy="286213"/>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sz="2000" dirty="0">
                  <a:latin typeface="+mn-lt"/>
                  <a:cs typeface="+mn-cs"/>
                </a:rPr>
                <a:t>1</a:t>
              </a:r>
            </a:p>
          </p:txBody>
        </p:sp>
        <p:sp>
          <p:nvSpPr>
            <p:cNvPr id="29" name="Oval 27"/>
            <p:cNvSpPr>
              <a:spLocks noChangeArrowheads="1"/>
            </p:cNvSpPr>
            <p:nvPr/>
          </p:nvSpPr>
          <p:spPr bwMode="auto">
            <a:xfrm>
              <a:off x="5652057" y="4652753"/>
              <a:ext cx="21463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2</a:t>
              </a:r>
            </a:p>
          </p:txBody>
        </p:sp>
        <p:sp>
          <p:nvSpPr>
            <p:cNvPr id="30" name="Oval 28"/>
            <p:cNvSpPr>
              <a:spLocks noChangeArrowheads="1"/>
            </p:cNvSpPr>
            <p:nvPr/>
          </p:nvSpPr>
          <p:spPr bwMode="auto">
            <a:xfrm>
              <a:off x="2772174" y="3141685"/>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sz="2000" dirty="0">
                  <a:latin typeface="+mn-lt"/>
                  <a:cs typeface="+mn-cs"/>
                </a:rPr>
                <a:t>4</a:t>
              </a:r>
            </a:p>
          </p:txBody>
        </p:sp>
        <p:sp>
          <p:nvSpPr>
            <p:cNvPr id="31" name="Oval 29"/>
            <p:cNvSpPr>
              <a:spLocks noChangeArrowheads="1"/>
            </p:cNvSpPr>
            <p:nvPr/>
          </p:nvSpPr>
          <p:spPr bwMode="auto">
            <a:xfrm>
              <a:off x="2555844" y="2204824"/>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sz="2000" dirty="0">
                  <a:latin typeface="+mn-lt"/>
                  <a:cs typeface="+mn-cs"/>
                </a:rPr>
                <a:t>2</a:t>
              </a:r>
            </a:p>
          </p:txBody>
        </p:sp>
        <p:sp>
          <p:nvSpPr>
            <p:cNvPr id="32" name="Oval 30"/>
            <p:cNvSpPr>
              <a:spLocks noChangeArrowheads="1"/>
            </p:cNvSpPr>
            <p:nvPr/>
          </p:nvSpPr>
          <p:spPr bwMode="auto">
            <a:xfrm>
              <a:off x="2268532" y="2275933"/>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10</a:t>
              </a:r>
            </a:p>
          </p:txBody>
        </p:sp>
        <p:sp>
          <p:nvSpPr>
            <p:cNvPr id="33" name="Oval 31"/>
            <p:cNvSpPr>
              <a:spLocks noChangeArrowheads="1"/>
            </p:cNvSpPr>
            <p:nvPr/>
          </p:nvSpPr>
          <p:spPr bwMode="auto">
            <a:xfrm>
              <a:off x="899573" y="2851916"/>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2</a:t>
              </a:r>
            </a:p>
          </p:txBody>
        </p:sp>
        <p:sp>
          <p:nvSpPr>
            <p:cNvPr id="34" name="Oval 32"/>
            <p:cNvSpPr>
              <a:spLocks noChangeArrowheads="1"/>
            </p:cNvSpPr>
            <p:nvPr/>
          </p:nvSpPr>
          <p:spPr bwMode="auto">
            <a:xfrm>
              <a:off x="1332232" y="3573673"/>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a:latin typeface="+mn-lt"/>
                  <a:cs typeface="+mn-cs"/>
                </a:rPr>
                <a:t>2</a:t>
              </a:r>
            </a:p>
          </p:txBody>
        </p:sp>
        <p:sp>
          <p:nvSpPr>
            <p:cNvPr id="35" name="Oval 33"/>
            <p:cNvSpPr>
              <a:spLocks noChangeArrowheads="1"/>
            </p:cNvSpPr>
            <p:nvPr/>
          </p:nvSpPr>
          <p:spPr bwMode="auto">
            <a:xfrm>
              <a:off x="1763200" y="3141685"/>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1</a:t>
              </a:r>
            </a:p>
          </p:txBody>
        </p:sp>
        <p:sp>
          <p:nvSpPr>
            <p:cNvPr id="36" name="Oval 34"/>
            <p:cNvSpPr>
              <a:spLocks noChangeArrowheads="1"/>
            </p:cNvSpPr>
            <p:nvPr/>
          </p:nvSpPr>
          <p:spPr bwMode="auto">
            <a:xfrm>
              <a:off x="1332232" y="2492816"/>
              <a:ext cx="216329" cy="286213"/>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a:latin typeface="+mn-lt"/>
                  <a:cs typeface="+mn-cs"/>
                </a:rPr>
                <a:t>2</a:t>
              </a:r>
            </a:p>
          </p:txBody>
        </p:sp>
        <p:sp>
          <p:nvSpPr>
            <p:cNvPr id="37" name="Oval 35"/>
            <p:cNvSpPr>
              <a:spLocks noChangeArrowheads="1"/>
            </p:cNvSpPr>
            <p:nvPr/>
          </p:nvSpPr>
          <p:spPr bwMode="auto">
            <a:xfrm>
              <a:off x="1332232" y="2780807"/>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13</a:t>
              </a:r>
            </a:p>
          </p:txBody>
        </p:sp>
        <p:sp>
          <p:nvSpPr>
            <p:cNvPr id="38" name="Oval 36"/>
            <p:cNvSpPr>
              <a:spLocks noChangeArrowheads="1"/>
            </p:cNvSpPr>
            <p:nvPr/>
          </p:nvSpPr>
          <p:spPr bwMode="auto">
            <a:xfrm>
              <a:off x="2050512" y="2133715"/>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16</a:t>
              </a:r>
            </a:p>
          </p:txBody>
        </p:sp>
        <p:sp>
          <p:nvSpPr>
            <p:cNvPr id="39" name="Oval 37"/>
            <p:cNvSpPr>
              <a:spLocks noChangeArrowheads="1"/>
            </p:cNvSpPr>
            <p:nvPr/>
          </p:nvSpPr>
          <p:spPr bwMode="auto">
            <a:xfrm>
              <a:off x="1619544" y="2060827"/>
              <a:ext cx="216329" cy="286215"/>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sz="2000" dirty="0">
                  <a:latin typeface="+mn-lt"/>
                  <a:cs typeface="+mn-cs"/>
                </a:rPr>
                <a:t>37</a:t>
              </a:r>
            </a:p>
          </p:txBody>
        </p:sp>
        <p:sp>
          <p:nvSpPr>
            <p:cNvPr id="40" name="Oval 38"/>
            <p:cNvSpPr>
              <a:spLocks noChangeArrowheads="1"/>
            </p:cNvSpPr>
            <p:nvPr/>
          </p:nvSpPr>
          <p:spPr bwMode="auto">
            <a:xfrm>
              <a:off x="539588" y="2133715"/>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sz="2000" dirty="0">
                  <a:latin typeface="+mn-lt"/>
                  <a:cs typeface="+mn-cs"/>
                </a:rPr>
                <a:t>3</a:t>
              </a:r>
            </a:p>
          </p:txBody>
        </p:sp>
        <p:sp>
          <p:nvSpPr>
            <p:cNvPr id="41" name="Oval 39"/>
            <p:cNvSpPr>
              <a:spLocks noChangeArrowheads="1"/>
            </p:cNvSpPr>
            <p:nvPr/>
          </p:nvSpPr>
          <p:spPr bwMode="auto">
            <a:xfrm>
              <a:off x="3635800" y="1843945"/>
              <a:ext cx="214640"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dirty="0">
                  <a:latin typeface="+mn-lt"/>
                  <a:cs typeface="+mn-cs"/>
                </a:rPr>
                <a:t>1</a:t>
              </a:r>
            </a:p>
          </p:txBody>
        </p:sp>
        <p:sp>
          <p:nvSpPr>
            <p:cNvPr id="42" name="Oval 40"/>
            <p:cNvSpPr>
              <a:spLocks noChangeArrowheads="1"/>
            </p:cNvSpPr>
            <p:nvPr/>
          </p:nvSpPr>
          <p:spPr bwMode="auto">
            <a:xfrm>
              <a:off x="1979529" y="2636811"/>
              <a:ext cx="216329" cy="287992"/>
            </a:xfrm>
            <a:prstGeom prst="ellipse">
              <a:avLst/>
            </a:prstGeom>
            <a:solidFill>
              <a:srgbClr val="FF0000"/>
            </a:solidFill>
            <a:ln w="9525">
              <a:noFill/>
              <a:round/>
              <a:headEnd/>
              <a:tailEnd/>
            </a:ln>
            <a:effectLst>
              <a:prstShdw prst="shdw17" dist="17961" dir="2700000">
                <a:schemeClr val="accent1">
                  <a:gamma/>
                  <a:shade val="60000"/>
                  <a:invGamma/>
                </a:schemeClr>
              </a:prstShdw>
            </a:effectLst>
          </p:spPr>
          <p:txBody>
            <a:bodyPr wrap="none" anchor="ctr"/>
            <a:lstStyle/>
            <a:p>
              <a:pPr algn="ctr" fontAlgn="auto">
                <a:spcBef>
                  <a:spcPts val="0"/>
                </a:spcBef>
                <a:spcAft>
                  <a:spcPts val="0"/>
                </a:spcAft>
                <a:defRPr/>
              </a:pPr>
              <a:r>
                <a:rPr lang="tr-TR">
                  <a:latin typeface="+mn-lt"/>
                  <a:cs typeface="+mn-cs"/>
                </a:rPr>
                <a:t>1</a:t>
              </a:r>
            </a:p>
          </p:txBody>
        </p:sp>
      </p:grpSp>
      <p:sp>
        <p:nvSpPr>
          <p:cNvPr id="27652" name="42 Dikdörtgen"/>
          <p:cNvSpPr>
            <a:spLocks noChangeArrowheads="1"/>
          </p:cNvSpPr>
          <p:nvPr/>
        </p:nvSpPr>
        <p:spPr bwMode="auto">
          <a:xfrm>
            <a:off x="428625" y="1098550"/>
            <a:ext cx="8715375" cy="830263"/>
          </a:xfrm>
          <a:prstGeom prst="rect">
            <a:avLst/>
          </a:prstGeom>
          <a:noFill/>
          <a:ln w="9525">
            <a:noFill/>
            <a:miter lim="800000"/>
            <a:headEnd/>
            <a:tailEnd/>
          </a:ln>
        </p:spPr>
        <p:txBody>
          <a:bodyPr>
            <a:spAutoFit/>
          </a:bodyPr>
          <a:lstStyle/>
          <a:p>
            <a:r>
              <a:rPr lang="tr-TR" sz="2400" b="1">
                <a:solidFill>
                  <a:srgbClr val="C00000"/>
                </a:solidFill>
              </a:rPr>
              <a:t>220 </a:t>
            </a:r>
            <a:r>
              <a:rPr lang="tr-TR" sz="2400" b="1">
                <a:solidFill>
                  <a:srgbClr val="002060"/>
                </a:solidFill>
              </a:rPr>
              <a:t>Belediyede </a:t>
            </a:r>
            <a:r>
              <a:rPr lang="tr-TR" sz="2400" b="1">
                <a:solidFill>
                  <a:srgbClr val="C00000"/>
                </a:solidFill>
              </a:rPr>
              <a:t>6 milyon </a:t>
            </a:r>
            <a:r>
              <a:rPr lang="tr-TR" sz="2400" b="1">
                <a:solidFill>
                  <a:srgbClr val="002060"/>
                </a:solidFill>
              </a:rPr>
              <a:t>kişinin ambalaj atığı kaynağında ayrı toplanıyor.</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Slayt Numarası Yer Tutucusu"/>
          <p:cNvSpPr>
            <a:spLocks noGrp="1"/>
          </p:cNvSpPr>
          <p:nvPr>
            <p:ph type="sldNum" sz="quarter" idx="12"/>
          </p:nvPr>
        </p:nvSpPr>
        <p:spPr/>
        <p:txBody>
          <a:bodyPr/>
          <a:lstStyle/>
          <a:p>
            <a:pPr fontAlgn="base">
              <a:spcAft>
                <a:spcPct val="0"/>
              </a:spcAft>
              <a:defRPr/>
            </a:pPr>
            <a:fld id="{E376DCE9-04B3-4FA3-AB70-6D1095CC1328}" type="slidenum">
              <a:rPr lang="tr-TR" smtClean="0"/>
              <a:pPr fontAlgn="base">
                <a:spcAft>
                  <a:spcPct val="0"/>
                </a:spcAft>
                <a:defRPr/>
              </a:pPr>
              <a:t>17</a:t>
            </a:fld>
            <a:endParaRPr lang="tr-TR" smtClean="0"/>
          </a:p>
        </p:txBody>
      </p:sp>
      <p:sp>
        <p:nvSpPr>
          <p:cNvPr id="28675" name="Rectangle 341"/>
          <p:cNvSpPr>
            <a:spLocks noChangeArrowheads="1"/>
          </p:cNvSpPr>
          <p:nvPr/>
        </p:nvSpPr>
        <p:spPr bwMode="auto">
          <a:xfrm>
            <a:off x="1116013" y="214313"/>
            <a:ext cx="7570787" cy="695325"/>
          </a:xfrm>
          <a:prstGeom prst="rect">
            <a:avLst/>
          </a:prstGeom>
          <a:noFill/>
          <a:ln w="9525">
            <a:noFill/>
            <a:miter lim="800000"/>
            <a:headEnd/>
            <a:tailEnd/>
          </a:ln>
        </p:spPr>
        <p:txBody>
          <a:bodyPr anchor="ctr"/>
          <a:lstStyle/>
          <a:p>
            <a:r>
              <a:rPr lang="tr-TR" sz="2800" b="1">
                <a:solidFill>
                  <a:srgbClr val="0070C0"/>
                </a:solidFill>
              </a:rPr>
              <a:t>Toplama Ayırma ve Geri Dönüşüm Tesisleri</a:t>
            </a:r>
          </a:p>
        </p:txBody>
      </p:sp>
      <p:sp>
        <p:nvSpPr>
          <p:cNvPr id="28676" name="Rectangle 341"/>
          <p:cNvSpPr>
            <a:spLocks noChangeArrowheads="1"/>
          </p:cNvSpPr>
          <p:nvPr/>
        </p:nvSpPr>
        <p:spPr bwMode="auto">
          <a:xfrm>
            <a:off x="357188" y="1000125"/>
            <a:ext cx="8572500" cy="909638"/>
          </a:xfrm>
          <a:prstGeom prst="rect">
            <a:avLst/>
          </a:prstGeom>
          <a:noFill/>
          <a:ln w="9525">
            <a:noFill/>
            <a:miter lim="800000"/>
            <a:headEnd/>
            <a:tailEnd/>
          </a:ln>
        </p:spPr>
        <p:txBody>
          <a:bodyPr anchor="ctr"/>
          <a:lstStyle/>
          <a:p>
            <a:pPr algn="ctr"/>
            <a:r>
              <a:rPr lang="tr-TR" sz="2400" b="1">
                <a:solidFill>
                  <a:srgbClr val="002060"/>
                </a:solidFill>
              </a:rPr>
              <a:t>2003 yılında </a:t>
            </a:r>
            <a:r>
              <a:rPr lang="tr-TR" sz="2400" b="1">
                <a:solidFill>
                  <a:srgbClr val="C00000"/>
                </a:solidFill>
              </a:rPr>
              <a:t>28</a:t>
            </a:r>
            <a:r>
              <a:rPr lang="tr-TR" sz="2400" b="1">
                <a:solidFill>
                  <a:srgbClr val="002060"/>
                </a:solidFill>
              </a:rPr>
              <a:t> olan tesis sayısı </a:t>
            </a:r>
            <a:br>
              <a:rPr lang="tr-TR" sz="2400" b="1">
                <a:solidFill>
                  <a:srgbClr val="002060"/>
                </a:solidFill>
              </a:rPr>
            </a:br>
            <a:r>
              <a:rPr lang="tr-TR" sz="2400" b="1">
                <a:solidFill>
                  <a:srgbClr val="002060"/>
                </a:solidFill>
              </a:rPr>
              <a:t>2009 yılında </a:t>
            </a:r>
            <a:r>
              <a:rPr lang="tr-TR" sz="2400" b="1">
                <a:solidFill>
                  <a:srgbClr val="C00000"/>
                </a:solidFill>
              </a:rPr>
              <a:t>310</a:t>
            </a:r>
            <a:r>
              <a:rPr lang="tr-TR" sz="2400" b="1">
                <a:solidFill>
                  <a:srgbClr val="002060"/>
                </a:solidFill>
              </a:rPr>
              <a:t>’a ulaşmıştır.</a:t>
            </a:r>
          </a:p>
        </p:txBody>
      </p:sp>
      <p:pic>
        <p:nvPicPr>
          <p:cNvPr id="49" name="Picture 12" descr="Resim 096"/>
          <p:cNvPicPr>
            <a:picLocks noChangeAspect="1" noChangeArrowheads="1"/>
          </p:cNvPicPr>
          <p:nvPr/>
        </p:nvPicPr>
        <p:blipFill>
          <a:blip r:embed="rId3" cstate="print"/>
          <a:srcRect/>
          <a:stretch>
            <a:fillRect/>
          </a:stretch>
        </p:blipFill>
        <p:spPr bwMode="auto">
          <a:xfrm>
            <a:off x="6143625" y="5429250"/>
            <a:ext cx="2357438" cy="1357313"/>
          </a:xfrm>
          <a:prstGeom prst="rect">
            <a:avLst/>
          </a:prstGeom>
          <a:ln>
            <a:noFill/>
          </a:ln>
          <a:effectLst>
            <a:outerShdw blurRad="292100" dist="139700" dir="2700000" algn="tl" rotWithShape="0">
              <a:srgbClr val="333333">
                <a:alpha val="65000"/>
              </a:srgbClr>
            </a:outerShdw>
          </a:effectLst>
        </p:spPr>
      </p:pic>
      <p:pic>
        <p:nvPicPr>
          <p:cNvPr id="50" name="Picture 48" descr="toplama aracı2"/>
          <p:cNvPicPr>
            <a:picLocks noChangeAspect="1" noChangeArrowheads="1"/>
          </p:cNvPicPr>
          <p:nvPr/>
        </p:nvPicPr>
        <p:blipFill>
          <a:blip r:embed="rId4" cstate="print"/>
          <a:srcRect/>
          <a:stretch>
            <a:fillRect/>
          </a:stretch>
        </p:blipFill>
        <p:spPr bwMode="auto">
          <a:xfrm>
            <a:off x="647700" y="5429250"/>
            <a:ext cx="2281238" cy="1357313"/>
          </a:xfrm>
          <a:prstGeom prst="rect">
            <a:avLst/>
          </a:prstGeom>
          <a:ln>
            <a:noFill/>
          </a:ln>
          <a:effectLst>
            <a:outerShdw blurRad="292100" dist="139700" dir="2700000" algn="tl" rotWithShape="0">
              <a:srgbClr val="333333">
                <a:alpha val="65000"/>
              </a:srgbClr>
            </a:outerShdw>
          </a:effectLst>
        </p:spPr>
      </p:pic>
      <p:pic>
        <p:nvPicPr>
          <p:cNvPr id="51" name="Picture 49" descr="Resim2"/>
          <p:cNvPicPr>
            <a:picLocks noChangeAspect="1" noChangeArrowheads="1"/>
          </p:cNvPicPr>
          <p:nvPr/>
        </p:nvPicPr>
        <p:blipFill>
          <a:blip r:embed="rId5" cstate="print"/>
          <a:srcRect/>
          <a:stretch>
            <a:fillRect/>
          </a:stretch>
        </p:blipFill>
        <p:spPr bwMode="auto">
          <a:xfrm>
            <a:off x="3357563" y="5429250"/>
            <a:ext cx="2297112" cy="1357313"/>
          </a:xfrm>
          <a:prstGeom prst="rect">
            <a:avLst/>
          </a:prstGeom>
          <a:ln>
            <a:noFill/>
          </a:ln>
          <a:effectLst>
            <a:outerShdw blurRad="292100" dist="139700" dir="2700000" algn="tl" rotWithShape="0">
              <a:srgbClr val="333333">
                <a:alpha val="65000"/>
              </a:srgbClr>
            </a:outerShdw>
          </a:effectLst>
        </p:spPr>
      </p:pic>
      <p:graphicFrame>
        <p:nvGraphicFramePr>
          <p:cNvPr id="11" name="2 Grafik"/>
          <p:cNvGraphicFramePr/>
          <p:nvPr/>
        </p:nvGraphicFramePr>
        <p:xfrm>
          <a:off x="1571604" y="1928802"/>
          <a:ext cx="6010275" cy="3629025"/>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idx="4294967295"/>
          </p:nvPr>
        </p:nvSpPr>
        <p:spPr>
          <a:xfrm>
            <a:off x="1258888" y="0"/>
            <a:ext cx="8382000" cy="973138"/>
          </a:xfrm>
        </p:spPr>
        <p:txBody>
          <a:bodyPr/>
          <a:lstStyle/>
          <a:p>
            <a:r>
              <a:rPr lang="tr-TR" sz="2800" b="1" smtClean="0">
                <a:solidFill>
                  <a:schemeClr val="accent2"/>
                </a:solidFill>
              </a:rPr>
              <a:t>5 yılda Bakanlık programına kaydedilen ekonomik işletme sayısı (2005-2009)</a:t>
            </a:r>
          </a:p>
        </p:txBody>
      </p:sp>
      <p:graphicFrame>
        <p:nvGraphicFramePr>
          <p:cNvPr id="4098" name="Object 3"/>
          <p:cNvGraphicFramePr>
            <a:graphicFrameLocks noChangeAspect="1"/>
          </p:cNvGraphicFramePr>
          <p:nvPr>
            <p:ph idx="4294967295"/>
          </p:nvPr>
        </p:nvGraphicFramePr>
        <p:xfrm>
          <a:off x="400050" y="1314450"/>
          <a:ext cx="8459788" cy="4900613"/>
        </p:xfrm>
        <a:graphic>
          <a:graphicData uri="http://schemas.openxmlformats.org/presentationml/2006/ole">
            <p:oleObj spid="_x0000_s4098" name="Grafik" r:id="rId4" imgW="8105727" imgH="4696016" progId="MSGraph.Chart.8">
              <p:embed followColorScheme="full"/>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idx="4294967295"/>
          </p:nvPr>
        </p:nvSpPr>
        <p:spPr>
          <a:xfrm>
            <a:off x="971550" y="1071563"/>
            <a:ext cx="7958138" cy="5286375"/>
          </a:xfrm>
        </p:spPr>
        <p:txBody>
          <a:bodyPr/>
          <a:lstStyle/>
          <a:p>
            <a:pPr>
              <a:lnSpc>
                <a:spcPct val="150000"/>
              </a:lnSpc>
              <a:buFont typeface="Wingdings" pitchFamily="2" charset="2"/>
              <a:buChar char="Ø"/>
            </a:pPr>
            <a:r>
              <a:rPr lang="tr-TR" sz="2200" smtClean="0"/>
              <a:t>İnsan sağlığına ve çevreye zarar verebilecek, </a:t>
            </a:r>
          </a:p>
          <a:p>
            <a:pPr>
              <a:lnSpc>
                <a:spcPct val="150000"/>
              </a:lnSpc>
              <a:buFont typeface="Wingdings" pitchFamily="2" charset="2"/>
              <a:buChar char="Ø"/>
            </a:pPr>
            <a:r>
              <a:rPr lang="tr-TR" sz="2200" smtClean="0"/>
              <a:t>Tutuşabilen </a:t>
            </a:r>
          </a:p>
          <a:p>
            <a:pPr>
              <a:lnSpc>
                <a:spcPct val="150000"/>
              </a:lnSpc>
              <a:buFont typeface="Wingdings" pitchFamily="2" charset="2"/>
              <a:buChar char="Ø"/>
            </a:pPr>
            <a:r>
              <a:rPr lang="tr-TR" sz="2200" smtClean="0"/>
              <a:t>Enfeksiyon yapıcı </a:t>
            </a:r>
          </a:p>
          <a:p>
            <a:pPr>
              <a:lnSpc>
                <a:spcPct val="150000"/>
              </a:lnSpc>
              <a:buFont typeface="Wingdings" pitchFamily="2" charset="2"/>
              <a:buChar char="Ø"/>
            </a:pPr>
            <a:r>
              <a:rPr lang="tr-TR" sz="2200" smtClean="0"/>
              <a:t>Tahriş edici, </a:t>
            </a:r>
          </a:p>
          <a:p>
            <a:pPr>
              <a:lnSpc>
                <a:spcPct val="150000"/>
              </a:lnSpc>
              <a:buFont typeface="Wingdings" pitchFamily="2" charset="2"/>
              <a:buChar char="Ø"/>
            </a:pPr>
            <a:r>
              <a:rPr lang="tr-TR" sz="2200" smtClean="0"/>
              <a:t>Zararlı, </a:t>
            </a:r>
          </a:p>
          <a:p>
            <a:pPr>
              <a:lnSpc>
                <a:spcPct val="150000"/>
              </a:lnSpc>
              <a:buFont typeface="Wingdings" pitchFamily="2" charset="2"/>
              <a:buChar char="Ø"/>
            </a:pPr>
            <a:r>
              <a:rPr lang="tr-TR" sz="2200" smtClean="0"/>
              <a:t>Toksik, </a:t>
            </a:r>
          </a:p>
          <a:p>
            <a:pPr>
              <a:lnSpc>
                <a:spcPct val="150000"/>
              </a:lnSpc>
              <a:buFont typeface="Wingdings" pitchFamily="2" charset="2"/>
              <a:buChar char="Ø"/>
            </a:pPr>
            <a:r>
              <a:rPr lang="tr-TR" sz="2200" smtClean="0"/>
              <a:t>Kanserojen, </a:t>
            </a:r>
          </a:p>
          <a:p>
            <a:pPr>
              <a:lnSpc>
                <a:spcPct val="150000"/>
              </a:lnSpc>
              <a:buFont typeface="Wingdings" pitchFamily="2" charset="2"/>
              <a:buChar char="Ø"/>
            </a:pPr>
            <a:r>
              <a:rPr lang="tr-TR" sz="2200" smtClean="0"/>
              <a:t>Korozif gibi tehlikeli kabul edilen özelliklerden birini veya birden fazlasını gösteren atıklara </a:t>
            </a:r>
            <a:r>
              <a:rPr lang="tr-TR" sz="2200" b="1" smtClean="0">
                <a:solidFill>
                  <a:schemeClr val="accent2"/>
                </a:solidFill>
              </a:rPr>
              <a:t>“tehlikeli atık</a:t>
            </a:r>
            <a:r>
              <a:rPr lang="tr-TR" sz="2200" smtClean="0">
                <a:solidFill>
                  <a:schemeClr val="accent2"/>
                </a:solidFill>
              </a:rPr>
              <a:t>”</a:t>
            </a:r>
            <a:r>
              <a:rPr lang="tr-TR" sz="2200" smtClean="0">
                <a:solidFill>
                  <a:srgbClr val="FF0000"/>
                </a:solidFill>
              </a:rPr>
              <a:t> </a:t>
            </a:r>
            <a:r>
              <a:rPr lang="tr-TR" sz="2200" smtClean="0"/>
              <a:t>denir.</a:t>
            </a:r>
          </a:p>
        </p:txBody>
      </p:sp>
      <p:pic>
        <p:nvPicPr>
          <p:cNvPr id="29699" name="Picture 8"/>
          <p:cNvPicPr>
            <a:picLocks noChangeAspect="1" noChangeArrowheads="1"/>
          </p:cNvPicPr>
          <p:nvPr/>
        </p:nvPicPr>
        <p:blipFill>
          <a:blip r:embed="rId3" cstate="print"/>
          <a:srcRect/>
          <a:stretch>
            <a:fillRect/>
          </a:stretch>
        </p:blipFill>
        <p:spPr bwMode="auto">
          <a:xfrm>
            <a:off x="3995738" y="2227263"/>
            <a:ext cx="4824412" cy="2281237"/>
          </a:xfrm>
          <a:prstGeom prst="rect">
            <a:avLst/>
          </a:prstGeom>
          <a:noFill/>
          <a:ln w="9525">
            <a:noFill/>
            <a:miter lim="800000"/>
            <a:headEnd/>
            <a:tailEnd/>
          </a:ln>
        </p:spPr>
      </p:pic>
      <p:sp>
        <p:nvSpPr>
          <p:cNvPr id="152581" name="Text Box 5"/>
          <p:cNvSpPr txBox="1">
            <a:spLocks noChangeArrowheads="1"/>
          </p:cNvSpPr>
          <p:nvPr/>
        </p:nvSpPr>
        <p:spPr bwMode="auto">
          <a:xfrm>
            <a:off x="1258888" y="333375"/>
            <a:ext cx="7416800" cy="579438"/>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tr-TR" sz="3200" b="1">
                <a:solidFill>
                  <a:schemeClr val="accent2"/>
                </a:solidFill>
                <a:effectLst>
                  <a:outerShdw blurRad="38100" dist="38100" dir="2700000" algn="tl">
                    <a:srgbClr val="C0C0C0"/>
                  </a:outerShdw>
                </a:effectLst>
              </a:rPr>
              <a:t>TEHLİKELİ ATIKLAR</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143000" y="168275"/>
            <a:ext cx="7929563" cy="785813"/>
          </a:xfrm>
        </p:spPr>
        <p:txBody>
          <a:bodyPr/>
          <a:lstStyle/>
          <a:p>
            <a:pPr eaLnBrk="1" hangingPunct="1"/>
            <a:r>
              <a:rPr lang="tr-TR" sz="2800" b="1" smtClean="0">
                <a:cs typeface="Arial" charset="0"/>
              </a:rPr>
              <a:t>Çevre Yönetimi Alanında</a:t>
            </a:r>
          </a:p>
        </p:txBody>
      </p:sp>
      <p:sp>
        <p:nvSpPr>
          <p:cNvPr id="24580" name="Rectangle 3"/>
          <p:cNvSpPr>
            <a:spLocks noGrp="1" noChangeArrowheads="1"/>
          </p:cNvSpPr>
          <p:nvPr>
            <p:ph idx="1"/>
          </p:nvPr>
        </p:nvSpPr>
        <p:spPr>
          <a:xfrm>
            <a:off x="457200" y="3143250"/>
            <a:ext cx="8229600" cy="3500438"/>
          </a:xfrm>
        </p:spPr>
        <p:txBody>
          <a:bodyPr>
            <a:normAutofit fontScale="85000" lnSpcReduction="20000"/>
          </a:bodyPr>
          <a:lstStyle/>
          <a:p>
            <a:pPr marL="542925" lvl="1" indent="-85725" algn="just" eaLnBrk="1" hangingPunct="1">
              <a:lnSpc>
                <a:spcPct val="110000"/>
              </a:lnSpc>
              <a:buFontTx/>
              <a:buNone/>
              <a:defRPr/>
            </a:pPr>
            <a:r>
              <a:rPr lang="tr-TR" sz="2400" dirty="0" smtClean="0">
                <a:solidFill>
                  <a:srgbClr val="002060"/>
                </a:solidFill>
                <a:cs typeface="Arial" pitchFamily="34" charset="0"/>
              </a:rPr>
              <a:t> Bakanlığımız, koruma-kullanma ilkesi çerçevesinde çevresel kaynakların korunması ve geliştirilmesi kapsamında; </a:t>
            </a:r>
          </a:p>
          <a:p>
            <a:pPr lvl="1" eaLnBrk="1" hangingPunct="1">
              <a:lnSpc>
                <a:spcPct val="80000"/>
              </a:lnSpc>
              <a:buFontTx/>
              <a:buNone/>
              <a:defRPr/>
            </a:pPr>
            <a:endParaRPr lang="tr-TR" sz="2400" dirty="0" smtClean="0">
              <a:solidFill>
                <a:srgbClr val="002060"/>
              </a:solidFill>
              <a:cs typeface="Arial" pitchFamily="34" charset="0"/>
            </a:endParaRPr>
          </a:p>
          <a:p>
            <a:pPr marL="814388" eaLnBrk="1" hangingPunct="1">
              <a:lnSpc>
                <a:spcPct val="80000"/>
              </a:lnSpc>
              <a:buClr>
                <a:srgbClr val="C00000"/>
              </a:buClr>
              <a:buFont typeface="Wingdings" pitchFamily="2" charset="2"/>
              <a:buChar char="Ø"/>
              <a:defRPr/>
            </a:pPr>
            <a:r>
              <a:rPr lang="tr-TR" dirty="0" smtClean="0">
                <a:solidFill>
                  <a:srgbClr val="002060"/>
                </a:solidFill>
                <a:cs typeface="Arial" pitchFamily="34" charset="0"/>
              </a:rPr>
              <a:t>Atık Yönetimi</a:t>
            </a:r>
          </a:p>
          <a:p>
            <a:pPr marL="814388" eaLnBrk="1" hangingPunct="1">
              <a:lnSpc>
                <a:spcPct val="80000"/>
              </a:lnSpc>
              <a:buClr>
                <a:srgbClr val="C00000"/>
              </a:buClr>
              <a:buFont typeface="Wingdings" pitchFamily="2" charset="2"/>
              <a:buChar char="Ø"/>
              <a:defRPr/>
            </a:pPr>
            <a:r>
              <a:rPr lang="tr-TR" dirty="0" smtClean="0">
                <a:solidFill>
                  <a:srgbClr val="002060"/>
                </a:solidFill>
                <a:cs typeface="Arial" pitchFamily="34" charset="0"/>
              </a:rPr>
              <a:t>Su ve Toprak Yönetimi</a:t>
            </a:r>
          </a:p>
          <a:p>
            <a:pPr marL="814388" eaLnBrk="1" hangingPunct="1">
              <a:lnSpc>
                <a:spcPct val="80000"/>
              </a:lnSpc>
              <a:buClr>
                <a:srgbClr val="C00000"/>
              </a:buClr>
              <a:buFont typeface="Wingdings" pitchFamily="2" charset="2"/>
              <a:buChar char="Ø"/>
              <a:defRPr/>
            </a:pPr>
            <a:r>
              <a:rPr lang="tr-TR" dirty="0" smtClean="0">
                <a:solidFill>
                  <a:srgbClr val="002060"/>
                </a:solidFill>
                <a:cs typeface="Arial" pitchFamily="34" charset="0"/>
              </a:rPr>
              <a:t>Hava Kalitesi</a:t>
            </a:r>
          </a:p>
          <a:p>
            <a:pPr marL="814388" eaLnBrk="1" hangingPunct="1">
              <a:lnSpc>
                <a:spcPct val="80000"/>
              </a:lnSpc>
              <a:buClr>
                <a:srgbClr val="C00000"/>
              </a:buClr>
              <a:buFont typeface="Wingdings" pitchFamily="2" charset="2"/>
              <a:buChar char="Ø"/>
              <a:defRPr/>
            </a:pPr>
            <a:r>
              <a:rPr lang="tr-TR" dirty="0" smtClean="0">
                <a:solidFill>
                  <a:srgbClr val="002060"/>
                </a:solidFill>
                <a:cs typeface="Arial" pitchFamily="34" charset="0"/>
              </a:rPr>
              <a:t>Gürültü Kontrolü</a:t>
            </a:r>
          </a:p>
          <a:p>
            <a:pPr marL="814388" eaLnBrk="1" hangingPunct="1">
              <a:lnSpc>
                <a:spcPct val="80000"/>
              </a:lnSpc>
              <a:buClr>
                <a:srgbClr val="C00000"/>
              </a:buClr>
              <a:buFont typeface="Wingdings" pitchFamily="2" charset="2"/>
              <a:buChar char="Ø"/>
              <a:defRPr/>
            </a:pPr>
            <a:r>
              <a:rPr lang="tr-TR" dirty="0" smtClean="0">
                <a:solidFill>
                  <a:srgbClr val="002060"/>
                </a:solidFill>
                <a:cs typeface="Arial" pitchFamily="34" charset="0"/>
              </a:rPr>
              <a:t>İklim Değişikliği</a:t>
            </a:r>
          </a:p>
          <a:p>
            <a:pPr marL="814388" eaLnBrk="1" hangingPunct="1">
              <a:lnSpc>
                <a:spcPct val="80000"/>
              </a:lnSpc>
              <a:buClr>
                <a:srgbClr val="C00000"/>
              </a:buClr>
              <a:buFont typeface="Wingdings" pitchFamily="2" charset="2"/>
              <a:buChar char="Ø"/>
              <a:defRPr/>
            </a:pPr>
            <a:r>
              <a:rPr lang="tr-TR" dirty="0" smtClean="0">
                <a:solidFill>
                  <a:srgbClr val="002060"/>
                </a:solidFill>
                <a:cs typeface="Arial" pitchFamily="34" charset="0"/>
              </a:rPr>
              <a:t>Deniz ve Kıyı Yönetimi </a:t>
            </a:r>
          </a:p>
          <a:p>
            <a:pPr marL="814388" eaLnBrk="1" hangingPunct="1">
              <a:lnSpc>
                <a:spcPct val="80000"/>
              </a:lnSpc>
              <a:buClr>
                <a:srgbClr val="C00000"/>
              </a:buClr>
              <a:buFont typeface="Wingdings" pitchFamily="2" charset="2"/>
              <a:buChar char="Ø"/>
              <a:defRPr/>
            </a:pPr>
            <a:r>
              <a:rPr lang="tr-TR" dirty="0" smtClean="0">
                <a:solidFill>
                  <a:srgbClr val="002060"/>
                </a:solidFill>
                <a:cs typeface="Arial" pitchFamily="34" charset="0"/>
              </a:rPr>
              <a:t>Kimyasallar Yönetimi</a:t>
            </a:r>
            <a:endParaRPr lang="tr-TR" sz="2000" dirty="0" smtClean="0">
              <a:solidFill>
                <a:srgbClr val="002060"/>
              </a:solidFill>
              <a:cs typeface="Arial" pitchFamily="34" charset="0"/>
            </a:endParaRPr>
          </a:p>
          <a:p>
            <a:pPr eaLnBrk="1" hangingPunct="1">
              <a:lnSpc>
                <a:spcPct val="80000"/>
              </a:lnSpc>
              <a:buFontTx/>
              <a:buNone/>
              <a:defRPr/>
            </a:pPr>
            <a:endParaRPr lang="tr-TR" dirty="0" smtClean="0">
              <a:solidFill>
                <a:srgbClr val="002060"/>
              </a:solidFill>
              <a:cs typeface="Arial" pitchFamily="34" charset="0"/>
            </a:endParaRPr>
          </a:p>
          <a:p>
            <a:pPr eaLnBrk="1" hangingPunct="1">
              <a:lnSpc>
                <a:spcPct val="110000"/>
              </a:lnSpc>
              <a:buFontTx/>
              <a:buNone/>
              <a:defRPr/>
            </a:pPr>
            <a:r>
              <a:rPr lang="tr-TR" dirty="0" smtClean="0">
                <a:solidFill>
                  <a:srgbClr val="002060"/>
                </a:solidFill>
                <a:cs typeface="Arial" pitchFamily="34" charset="0"/>
              </a:rPr>
              <a:t>	sahalarında halihazırda </a:t>
            </a:r>
            <a:r>
              <a:rPr lang="tr-TR" dirty="0" smtClean="0">
                <a:solidFill>
                  <a:srgbClr val="C00000"/>
                </a:solidFill>
                <a:cs typeface="Arial" pitchFamily="34" charset="0"/>
              </a:rPr>
              <a:t>41 Yönetmelik </a:t>
            </a:r>
            <a:r>
              <a:rPr lang="tr-TR" dirty="0" smtClean="0">
                <a:solidFill>
                  <a:srgbClr val="002060"/>
                </a:solidFill>
                <a:cs typeface="Arial" pitchFamily="34" charset="0"/>
              </a:rPr>
              <a:t>ile hizmet vermektedir.</a:t>
            </a:r>
          </a:p>
        </p:txBody>
      </p:sp>
      <p:graphicFrame>
        <p:nvGraphicFramePr>
          <p:cNvPr id="5" name="5 İçerik Yer Tutucusu"/>
          <p:cNvGraphicFramePr>
            <a:graphicFrameLocks/>
          </p:cNvGraphicFramePr>
          <p:nvPr/>
        </p:nvGraphicFramePr>
        <p:xfrm>
          <a:off x="142844" y="1143005"/>
          <a:ext cx="9001156" cy="21431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idx="4294967295"/>
          </p:nvPr>
        </p:nvSpPr>
        <p:spPr/>
        <p:txBody>
          <a:bodyPr anchor="t"/>
          <a:lstStyle/>
          <a:p>
            <a:pPr>
              <a:defRPr/>
            </a:pPr>
            <a:r>
              <a:rPr lang="tr-TR" b="1" smtClean="0">
                <a:effectLst>
                  <a:outerShdw blurRad="38100" dist="38100" dir="2700000" algn="tl">
                    <a:srgbClr val="C0C0C0"/>
                  </a:outerShdw>
                </a:effectLst>
                <a:latin typeface="Calibri" pitchFamily="34" charset="0"/>
              </a:rPr>
              <a:t>Atık üreticisinin yükümlülükleri </a:t>
            </a:r>
          </a:p>
        </p:txBody>
      </p:sp>
      <p:sp>
        <p:nvSpPr>
          <p:cNvPr id="30723" name="Rectangle 3"/>
          <p:cNvSpPr>
            <a:spLocks noGrp="1" noChangeArrowheads="1"/>
          </p:cNvSpPr>
          <p:nvPr>
            <p:ph type="body" idx="4294967295"/>
          </p:nvPr>
        </p:nvSpPr>
        <p:spPr/>
        <p:txBody>
          <a:bodyPr/>
          <a:lstStyle/>
          <a:p>
            <a:r>
              <a:rPr lang="tr-TR" sz="2800" smtClean="0">
                <a:solidFill>
                  <a:srgbClr val="0000FF"/>
                </a:solidFill>
                <a:latin typeface="Calibri" pitchFamily="34" charset="0"/>
              </a:rPr>
              <a:t>Atık üretimini en az düzeye indirme</a:t>
            </a:r>
            <a:endParaRPr lang="tr-TR" sz="2800" smtClean="0">
              <a:solidFill>
                <a:srgbClr val="0000FF"/>
              </a:solidFill>
            </a:endParaRPr>
          </a:p>
          <a:p>
            <a:r>
              <a:rPr lang="tr-TR" sz="2800" smtClean="0">
                <a:solidFill>
                  <a:srgbClr val="0000FF"/>
                </a:solidFill>
                <a:latin typeface="Calibri" pitchFamily="34" charset="0"/>
              </a:rPr>
              <a:t>Geçici depolama </a:t>
            </a:r>
            <a:endParaRPr lang="tr-TR" sz="2800" smtClean="0">
              <a:solidFill>
                <a:srgbClr val="0000FF"/>
              </a:solidFill>
            </a:endParaRPr>
          </a:p>
          <a:p>
            <a:r>
              <a:rPr lang="tr-TR" sz="2800" smtClean="0">
                <a:solidFill>
                  <a:srgbClr val="0000FF"/>
                </a:solidFill>
                <a:latin typeface="Calibri" pitchFamily="34" charset="0"/>
              </a:rPr>
              <a:t>Ürettiği atıklarla ilgili kayıt tutma, </a:t>
            </a:r>
            <a:endParaRPr lang="tr-TR" sz="2800" smtClean="0">
              <a:solidFill>
                <a:srgbClr val="0000FF"/>
              </a:solidFill>
            </a:endParaRPr>
          </a:p>
          <a:p>
            <a:pPr algn="just"/>
            <a:r>
              <a:rPr lang="tr-TR" sz="2800" smtClean="0">
                <a:solidFill>
                  <a:srgbClr val="0000FF"/>
                </a:solidFill>
              </a:rPr>
              <a:t>Atık analizi</a:t>
            </a:r>
          </a:p>
          <a:p>
            <a:pPr algn="just"/>
            <a:r>
              <a:rPr lang="tr-TR" sz="2800" smtClean="0">
                <a:solidFill>
                  <a:srgbClr val="0000FF"/>
                </a:solidFill>
              </a:rPr>
              <a:t>Atık beyan formu</a:t>
            </a:r>
          </a:p>
          <a:p>
            <a:pPr algn="just"/>
            <a:r>
              <a:rPr lang="tr-TR" sz="2800" smtClean="0">
                <a:solidFill>
                  <a:srgbClr val="0000FF"/>
                </a:solidFill>
              </a:rPr>
              <a:t>Atık taşımacılığında lisanslı taşıt</a:t>
            </a:r>
          </a:p>
          <a:p>
            <a:pPr algn="just"/>
            <a:r>
              <a:rPr lang="tr-TR" sz="2800" smtClean="0">
                <a:solidFill>
                  <a:srgbClr val="0000FF"/>
                </a:solidFill>
                <a:latin typeface="Calibri" pitchFamily="34" charset="0"/>
              </a:rPr>
              <a:t>Lisanslı bertaraf tesislerinde bertaraf</a:t>
            </a:r>
            <a:endParaRPr lang="tr-TR" sz="2800" smtClean="0">
              <a:solidFill>
                <a:srgbClr val="0000FF"/>
              </a:solidFill>
            </a:endParaRPr>
          </a:p>
          <a:p>
            <a:pPr algn="just"/>
            <a:endParaRPr lang="tr-TR" sz="2600" smtClean="0">
              <a:solidFill>
                <a:schemeClr val="accent2"/>
              </a:solidFill>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728" name="Group 32"/>
          <p:cNvGraphicFramePr>
            <a:graphicFrameLocks noGrp="1"/>
          </p:cNvGraphicFramePr>
          <p:nvPr>
            <p:ph idx="4294967295"/>
          </p:nvPr>
        </p:nvGraphicFramePr>
        <p:xfrm>
          <a:off x="539750" y="1341438"/>
          <a:ext cx="7993063" cy="5040314"/>
        </p:xfrm>
        <a:graphic>
          <a:graphicData uri="http://schemas.openxmlformats.org/drawingml/2006/table">
            <a:tbl>
              <a:tblPr/>
              <a:tblGrid>
                <a:gridCol w="4173538"/>
                <a:gridCol w="3819525"/>
              </a:tblGrid>
              <a:tr h="517525">
                <a:tc>
                  <a:txBody>
                    <a:bodyPr/>
                    <a:lstStyle/>
                    <a:p>
                      <a:pPr marL="0" marR="0" lvl="0" indent="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rgbClr val="FFFFFF"/>
                          </a:solidFill>
                          <a:effectLst/>
                          <a:latin typeface="Arial" charset="0"/>
                          <a:cs typeface="Arial" charset="0"/>
                        </a:rPr>
                        <a:t>Firma Adı </a:t>
                      </a:r>
                      <a:endParaRPr kumimoji="0" lang="tr-TR" sz="2400" b="1" i="0" u="none" strike="noStrike" cap="none" normalizeH="0" baseline="0" smtClean="0">
                        <a:ln>
                          <a:noFill/>
                        </a:ln>
                        <a:solidFill>
                          <a:srgbClr val="000000"/>
                        </a:solidFill>
                        <a:effectLst/>
                        <a:latin typeface="Arial" charset="0"/>
                        <a:cs typeface="Times New Roman" pitchFamily="18" charset="0"/>
                      </a:endParaRPr>
                    </a:p>
                  </a:txBody>
                  <a:tcPr marL="21828" marR="2182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rgbClr val="FFFFFF"/>
                          </a:solidFill>
                          <a:effectLst/>
                          <a:latin typeface="Arial" charset="0"/>
                          <a:cs typeface="Arial" charset="0"/>
                        </a:rPr>
                        <a:t>Kapasite (</a:t>
                      </a:r>
                      <a:r>
                        <a:rPr kumimoji="0" lang="tr-TR" sz="2400" b="1" i="0" u="none" strike="noStrike" cap="none" normalizeH="0" baseline="0" smtClean="0">
                          <a:ln>
                            <a:noFill/>
                          </a:ln>
                          <a:solidFill>
                            <a:schemeClr val="bg1"/>
                          </a:solidFill>
                          <a:effectLst/>
                          <a:latin typeface="Arial" charset="0"/>
                          <a:cs typeface="Arial" charset="0"/>
                        </a:rPr>
                        <a:t>ton/yıl)</a:t>
                      </a:r>
                    </a:p>
                  </a:txBody>
                  <a:tcPr marL="21828" marR="2182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2060"/>
                    </a:solidFill>
                  </a:tcPr>
                </a:tc>
              </a:tr>
              <a:tr h="930275">
                <a:tc>
                  <a:txBody>
                    <a:bodyPr/>
                    <a:lstStyle/>
                    <a:p>
                      <a:pPr marL="0" marR="0" lvl="0" indent="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chemeClr val="accent2"/>
                          </a:solidFill>
                          <a:effectLst/>
                          <a:latin typeface="Arial" charset="0"/>
                          <a:cs typeface="Arial" charset="0"/>
                        </a:rPr>
                        <a:t>İZAYDAŞ (depolama)*</a:t>
                      </a:r>
                      <a:endParaRPr kumimoji="0" lang="tr-TR" sz="2400" b="1" i="0" u="none" strike="noStrike" cap="none" normalizeH="0" baseline="0" smtClean="0">
                        <a:ln>
                          <a:noFill/>
                        </a:ln>
                        <a:solidFill>
                          <a:schemeClr val="accent2"/>
                        </a:solidFill>
                        <a:effectLst/>
                        <a:latin typeface="Arial" charset="0"/>
                        <a:cs typeface="Times New Roman" pitchFamily="18" charset="0"/>
                      </a:endParaRPr>
                    </a:p>
                  </a:txBody>
                  <a:tcPr marL="21828" marR="2182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chemeClr val="accent2"/>
                          </a:solidFill>
                          <a:effectLst/>
                          <a:latin typeface="Arial" charset="0"/>
                          <a:cs typeface="Arial" charset="0"/>
                        </a:rPr>
                        <a:t>160.000</a:t>
                      </a:r>
                    </a:p>
                    <a:p>
                      <a:pPr marL="0" marR="0" lvl="0" indent="0" algn="r"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chemeClr val="accent2"/>
                          </a:solidFill>
                          <a:effectLst/>
                          <a:latin typeface="Arial" charset="0"/>
                          <a:cs typeface="Arial" charset="0"/>
                        </a:rPr>
                        <a:t>(doluluk oranı %20)</a:t>
                      </a:r>
                      <a:endParaRPr kumimoji="0" lang="tr-TR" sz="2400" b="1" i="0" u="none" strike="noStrike" cap="none" normalizeH="0" baseline="0" smtClean="0">
                        <a:ln>
                          <a:noFill/>
                        </a:ln>
                        <a:solidFill>
                          <a:schemeClr val="accent2"/>
                        </a:solidFill>
                        <a:effectLst/>
                        <a:latin typeface="Arial" charset="0"/>
                        <a:cs typeface="Times New Roman" pitchFamily="18" charset="0"/>
                      </a:endParaRPr>
                    </a:p>
                  </a:txBody>
                  <a:tcPr marL="21828" marR="2182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47688">
                <a:tc>
                  <a:txBody>
                    <a:bodyPr/>
                    <a:lstStyle/>
                    <a:p>
                      <a:pPr marL="0" marR="0" lvl="0" indent="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chemeClr val="accent2"/>
                          </a:solidFill>
                          <a:effectLst/>
                          <a:latin typeface="Arial" charset="0"/>
                          <a:cs typeface="Arial" charset="0"/>
                        </a:rPr>
                        <a:t>İZAYDAŞ (Yakma)</a:t>
                      </a:r>
                      <a:endParaRPr kumimoji="0" lang="tr-TR" sz="2400" b="1" i="0" u="none" strike="noStrike" cap="none" normalizeH="0" baseline="0" smtClean="0">
                        <a:ln>
                          <a:noFill/>
                        </a:ln>
                        <a:solidFill>
                          <a:schemeClr val="accent2"/>
                        </a:solidFill>
                        <a:effectLst/>
                        <a:latin typeface="Arial" charset="0"/>
                        <a:cs typeface="Times New Roman" pitchFamily="18" charset="0"/>
                      </a:endParaRPr>
                    </a:p>
                  </a:txBody>
                  <a:tcPr marL="21828" marR="2182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chemeClr val="accent2"/>
                          </a:solidFill>
                          <a:effectLst/>
                          <a:latin typeface="Arial" charset="0"/>
                          <a:cs typeface="Arial" charset="0"/>
                        </a:rPr>
                        <a:t>35.000</a:t>
                      </a:r>
                      <a:endParaRPr kumimoji="0" lang="tr-TR" sz="2400" b="1" i="0" u="none" strike="noStrike" cap="none" normalizeH="0" baseline="0" smtClean="0">
                        <a:ln>
                          <a:noFill/>
                        </a:ln>
                        <a:solidFill>
                          <a:schemeClr val="accent2"/>
                        </a:solidFill>
                        <a:effectLst/>
                        <a:latin typeface="Arial" charset="0"/>
                        <a:cs typeface="Times New Roman" pitchFamily="18" charset="0"/>
                      </a:endParaRPr>
                    </a:p>
                  </a:txBody>
                  <a:tcPr marL="21828" marR="2182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17525">
                <a:tc>
                  <a:txBody>
                    <a:bodyPr/>
                    <a:lstStyle/>
                    <a:p>
                      <a:pPr marL="0" marR="0" lvl="0" indent="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chemeClr val="accent2"/>
                          </a:solidFill>
                          <a:effectLst/>
                          <a:latin typeface="Arial" charset="0"/>
                          <a:cs typeface="Arial" charset="0"/>
                        </a:rPr>
                        <a:t>PETKİM (yakma)</a:t>
                      </a:r>
                      <a:endParaRPr kumimoji="0" lang="tr-TR" sz="2400" b="1" i="0" u="none" strike="noStrike" cap="none" normalizeH="0" baseline="0" smtClean="0">
                        <a:ln>
                          <a:noFill/>
                        </a:ln>
                        <a:solidFill>
                          <a:schemeClr val="accent2"/>
                        </a:solidFill>
                        <a:effectLst/>
                        <a:latin typeface="Arial" charset="0"/>
                        <a:cs typeface="Times New Roman" pitchFamily="18" charset="0"/>
                      </a:endParaRPr>
                    </a:p>
                  </a:txBody>
                  <a:tcPr marL="21828" marR="2182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chemeClr val="accent2"/>
                          </a:solidFill>
                          <a:effectLst/>
                          <a:latin typeface="Arial" charset="0"/>
                          <a:cs typeface="Arial" charset="0"/>
                        </a:rPr>
                        <a:t>17.500</a:t>
                      </a:r>
                      <a:endParaRPr kumimoji="0" lang="tr-TR" sz="2400" b="1" i="0" u="none" strike="noStrike" cap="none" normalizeH="0" baseline="0" smtClean="0">
                        <a:ln>
                          <a:noFill/>
                        </a:ln>
                        <a:solidFill>
                          <a:schemeClr val="accent2"/>
                        </a:solidFill>
                        <a:effectLst/>
                        <a:latin typeface="Arial" charset="0"/>
                        <a:cs typeface="Times New Roman" pitchFamily="18" charset="0"/>
                      </a:endParaRPr>
                    </a:p>
                  </a:txBody>
                  <a:tcPr marL="21828" marR="2182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842963">
                <a:tc>
                  <a:txBody>
                    <a:bodyPr/>
                    <a:lstStyle/>
                    <a:p>
                      <a:pPr marL="0" marR="0" lvl="0" indent="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chemeClr val="accent2"/>
                          </a:solidFill>
                          <a:effectLst/>
                          <a:latin typeface="Arial" charset="0"/>
                          <a:cs typeface="Arial" charset="0"/>
                        </a:rPr>
                        <a:t>TÜPRAŞ (Yakma)</a:t>
                      </a:r>
                    </a:p>
                    <a:p>
                      <a:pPr marL="0" marR="0" lvl="0" indent="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chemeClr val="accent2"/>
                          </a:solidFill>
                          <a:effectLst/>
                          <a:latin typeface="Arial" charset="0"/>
                          <a:cs typeface="Arial" charset="0"/>
                        </a:rPr>
                        <a:t>(kendi atıkları için)</a:t>
                      </a:r>
                      <a:endParaRPr kumimoji="0" lang="tr-TR" sz="2400" b="1" i="0" u="none" strike="noStrike" cap="none" normalizeH="0" baseline="0" smtClean="0">
                        <a:ln>
                          <a:noFill/>
                        </a:ln>
                        <a:solidFill>
                          <a:schemeClr val="accent2"/>
                        </a:solidFill>
                        <a:effectLst/>
                        <a:latin typeface="Arial" charset="0"/>
                        <a:cs typeface="Times New Roman" pitchFamily="18" charset="0"/>
                      </a:endParaRPr>
                    </a:p>
                  </a:txBody>
                  <a:tcPr marL="21828" marR="2182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chemeClr val="accent2"/>
                          </a:solidFill>
                          <a:effectLst/>
                          <a:latin typeface="Arial" charset="0"/>
                          <a:cs typeface="Arial" charset="0"/>
                        </a:rPr>
                        <a:t>7.750</a:t>
                      </a:r>
                      <a:endParaRPr kumimoji="0" lang="tr-TR" sz="2400" b="1" i="0" u="none" strike="noStrike" cap="none" normalizeH="0" baseline="0" smtClean="0">
                        <a:ln>
                          <a:noFill/>
                        </a:ln>
                        <a:solidFill>
                          <a:schemeClr val="accent2"/>
                        </a:solidFill>
                        <a:effectLst/>
                        <a:latin typeface="Arial" charset="0"/>
                        <a:cs typeface="Times New Roman" pitchFamily="18" charset="0"/>
                      </a:endParaRPr>
                    </a:p>
                  </a:txBody>
                  <a:tcPr marL="21828" marR="2182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841375">
                <a:tc>
                  <a:txBody>
                    <a:bodyPr/>
                    <a:lstStyle/>
                    <a:p>
                      <a:pPr marL="0" marR="0" lvl="0" indent="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chemeClr val="accent2"/>
                          </a:solidFill>
                          <a:effectLst/>
                          <a:latin typeface="Arial" charset="0"/>
                          <a:cs typeface="Arial" charset="0"/>
                        </a:rPr>
                        <a:t>ERDEMİR (depolama)</a:t>
                      </a:r>
                    </a:p>
                    <a:p>
                      <a:pPr marL="0" marR="0" lvl="0" indent="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chemeClr val="accent2"/>
                          </a:solidFill>
                          <a:effectLst/>
                          <a:latin typeface="Arial" charset="0"/>
                          <a:cs typeface="Arial" charset="0"/>
                        </a:rPr>
                        <a:t>(kendi atıkları için) </a:t>
                      </a:r>
                      <a:endParaRPr kumimoji="0" lang="tr-TR" sz="2400" b="1" i="0" u="none" strike="noStrike" cap="none" normalizeH="0" baseline="0" smtClean="0">
                        <a:ln>
                          <a:noFill/>
                        </a:ln>
                        <a:solidFill>
                          <a:schemeClr val="accent2"/>
                        </a:solidFill>
                        <a:effectLst/>
                        <a:latin typeface="Arial" charset="0"/>
                        <a:cs typeface="Times New Roman" pitchFamily="18" charset="0"/>
                      </a:endParaRPr>
                    </a:p>
                  </a:txBody>
                  <a:tcPr marL="21828" marR="2182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chemeClr val="accent2"/>
                          </a:solidFill>
                          <a:effectLst/>
                          <a:latin typeface="Arial" charset="0"/>
                          <a:cs typeface="Arial" charset="0"/>
                        </a:rPr>
                        <a:t>6.084</a:t>
                      </a:r>
                      <a:endParaRPr kumimoji="0" lang="tr-TR" sz="2400" b="1" i="0" u="none" strike="noStrike" cap="none" normalizeH="0" baseline="0" smtClean="0">
                        <a:ln>
                          <a:noFill/>
                        </a:ln>
                        <a:solidFill>
                          <a:schemeClr val="accent2"/>
                        </a:solidFill>
                        <a:effectLst/>
                        <a:latin typeface="Arial" charset="0"/>
                        <a:cs typeface="Times New Roman" pitchFamily="18" charset="0"/>
                      </a:endParaRPr>
                    </a:p>
                  </a:txBody>
                  <a:tcPr marL="21828" marR="2182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842963">
                <a:tc>
                  <a:txBody>
                    <a:bodyPr/>
                    <a:lstStyle/>
                    <a:p>
                      <a:pPr marL="0" marR="0" lvl="0" indent="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chemeClr val="accent2"/>
                          </a:solidFill>
                          <a:effectLst/>
                          <a:latin typeface="Arial" charset="0"/>
                          <a:cs typeface="Arial" charset="0"/>
                        </a:rPr>
                        <a:t>İSKEN (depolama)*</a:t>
                      </a:r>
                    </a:p>
                    <a:p>
                      <a:pPr marL="0" marR="0" lvl="0" indent="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chemeClr val="accent2"/>
                          </a:solidFill>
                          <a:effectLst/>
                          <a:latin typeface="Arial" charset="0"/>
                          <a:cs typeface="Arial" charset="0"/>
                        </a:rPr>
                        <a:t>(kendi atıkları için)</a:t>
                      </a:r>
                      <a:endParaRPr kumimoji="0" lang="tr-TR" sz="2400" b="1" i="0" u="none" strike="noStrike" cap="none" normalizeH="0" baseline="0" smtClean="0">
                        <a:ln>
                          <a:noFill/>
                        </a:ln>
                        <a:solidFill>
                          <a:schemeClr val="accent2"/>
                        </a:solidFill>
                        <a:effectLst/>
                        <a:latin typeface="Arial" charset="0"/>
                        <a:cs typeface="Times New Roman" pitchFamily="18" charset="0"/>
                      </a:endParaRPr>
                    </a:p>
                  </a:txBody>
                  <a:tcPr marL="21828" marR="2182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tr-TR" sz="2400" b="1" i="0" u="none" strike="noStrike" cap="none" normalizeH="0" baseline="0" smtClean="0">
                          <a:ln>
                            <a:noFill/>
                          </a:ln>
                          <a:solidFill>
                            <a:schemeClr val="accent2"/>
                          </a:solidFill>
                          <a:effectLst/>
                          <a:latin typeface="Arial" charset="0"/>
                          <a:cs typeface="Arial" charset="0"/>
                        </a:rPr>
                        <a:t>11.000</a:t>
                      </a:r>
                      <a:endParaRPr kumimoji="0" lang="tr-TR" sz="2400" b="1" i="0" u="none" strike="noStrike" cap="none" normalizeH="0" baseline="0" smtClean="0">
                        <a:ln>
                          <a:noFill/>
                        </a:ln>
                        <a:solidFill>
                          <a:schemeClr val="accent2"/>
                        </a:solidFill>
                        <a:effectLst/>
                        <a:latin typeface="Arial" charset="0"/>
                        <a:cs typeface="Times New Roman" pitchFamily="18" charset="0"/>
                      </a:endParaRPr>
                    </a:p>
                  </a:txBody>
                  <a:tcPr marL="21828" marR="21828"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31772" name="7 Metin kutusu"/>
          <p:cNvSpPr txBox="1">
            <a:spLocks noChangeArrowheads="1"/>
          </p:cNvSpPr>
          <p:nvPr/>
        </p:nvSpPr>
        <p:spPr bwMode="auto">
          <a:xfrm>
            <a:off x="1143000" y="296863"/>
            <a:ext cx="7246938" cy="523875"/>
          </a:xfrm>
          <a:prstGeom prst="rect">
            <a:avLst/>
          </a:prstGeom>
          <a:noFill/>
          <a:ln w="9525">
            <a:noFill/>
            <a:miter lim="800000"/>
            <a:headEnd/>
            <a:tailEnd/>
          </a:ln>
        </p:spPr>
        <p:txBody>
          <a:bodyPr anchor="ctr">
            <a:spAutoFit/>
          </a:bodyPr>
          <a:lstStyle/>
          <a:p>
            <a:r>
              <a:rPr lang="tr-TR" sz="2800" b="1">
                <a:solidFill>
                  <a:srgbClr val="0070C0"/>
                </a:solidFill>
              </a:rPr>
              <a:t>Lisanslı Tehlikeli Atık Bertaraf Tesisleri</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6"/>
          <p:cNvSpPr txBox="1">
            <a:spLocks noChangeArrowheads="1"/>
          </p:cNvSpPr>
          <p:nvPr/>
        </p:nvSpPr>
        <p:spPr bwMode="auto">
          <a:xfrm>
            <a:off x="1143000" y="285750"/>
            <a:ext cx="7740650" cy="523875"/>
          </a:xfrm>
          <a:prstGeom prst="rect">
            <a:avLst/>
          </a:prstGeom>
          <a:noFill/>
          <a:ln w="9525">
            <a:noFill/>
            <a:miter lim="800000"/>
            <a:headEnd/>
            <a:tailEnd/>
          </a:ln>
        </p:spPr>
        <p:txBody>
          <a:bodyPr>
            <a:spAutoFit/>
          </a:bodyPr>
          <a:lstStyle/>
          <a:p>
            <a:pPr>
              <a:spcBef>
                <a:spcPct val="20000"/>
              </a:spcBef>
            </a:pPr>
            <a:r>
              <a:rPr lang="tr-TR" sz="2800" b="1">
                <a:solidFill>
                  <a:srgbClr val="0070C0"/>
                </a:solidFill>
              </a:rPr>
              <a:t>Tehlikeli Atık Geri Kazanım/Bertarafı</a:t>
            </a:r>
          </a:p>
        </p:txBody>
      </p:sp>
      <p:graphicFrame>
        <p:nvGraphicFramePr>
          <p:cNvPr id="5122" name="3 Grafik"/>
          <p:cNvGraphicFramePr>
            <a:graphicFrameLocks/>
          </p:cNvGraphicFramePr>
          <p:nvPr/>
        </p:nvGraphicFramePr>
        <p:xfrm>
          <a:off x="2071688" y="1214438"/>
          <a:ext cx="4786312" cy="4286250"/>
        </p:xfrm>
        <a:graphic>
          <a:graphicData uri="http://schemas.openxmlformats.org/presentationml/2006/ole">
            <p:oleObj spid="_x0000_s5122" r:id="rId4" imgW="4785775" imgH="4285859" progId="Excel.Sheet.8">
              <p:embed/>
            </p:oleObj>
          </a:graphicData>
        </a:graphic>
      </p:graphicFrame>
      <p:sp>
        <p:nvSpPr>
          <p:cNvPr id="5124" name="4 Metin kutusu"/>
          <p:cNvSpPr txBox="1">
            <a:spLocks noChangeArrowheads="1"/>
          </p:cNvSpPr>
          <p:nvPr/>
        </p:nvSpPr>
        <p:spPr bwMode="auto">
          <a:xfrm>
            <a:off x="2357438" y="1928813"/>
            <a:ext cx="928687" cy="338137"/>
          </a:xfrm>
          <a:prstGeom prst="rect">
            <a:avLst/>
          </a:prstGeom>
          <a:noFill/>
          <a:ln w="9525">
            <a:noFill/>
            <a:miter lim="800000"/>
            <a:headEnd/>
            <a:tailEnd/>
          </a:ln>
        </p:spPr>
        <p:txBody>
          <a:bodyPr wrap="none">
            <a:spAutoFit/>
          </a:bodyPr>
          <a:lstStyle/>
          <a:p>
            <a:r>
              <a:rPr lang="tr-TR" sz="1600" b="1"/>
              <a:t>(ton/yıl)</a:t>
            </a:r>
          </a:p>
        </p:txBody>
      </p:sp>
      <p:sp>
        <p:nvSpPr>
          <p:cNvPr id="5125" name="6 Dikdörtgen"/>
          <p:cNvSpPr>
            <a:spLocks noChangeArrowheads="1"/>
          </p:cNvSpPr>
          <p:nvPr/>
        </p:nvSpPr>
        <p:spPr bwMode="auto">
          <a:xfrm>
            <a:off x="323850" y="5316538"/>
            <a:ext cx="8572500" cy="1541462"/>
          </a:xfrm>
          <a:prstGeom prst="rect">
            <a:avLst/>
          </a:prstGeom>
          <a:noFill/>
          <a:ln w="9525">
            <a:noFill/>
            <a:miter lim="800000"/>
            <a:headEnd/>
            <a:tailEnd/>
          </a:ln>
        </p:spPr>
        <p:txBody>
          <a:bodyPr>
            <a:spAutoFit/>
          </a:bodyPr>
          <a:lstStyle/>
          <a:p>
            <a:pPr marL="268288" indent="-268288" algn="just">
              <a:spcBef>
                <a:spcPts val="600"/>
              </a:spcBef>
              <a:buClr>
                <a:srgbClr val="FF0000"/>
              </a:buClr>
              <a:buFont typeface="Wingdings" pitchFamily="2" charset="2"/>
              <a:buChar char="Ø"/>
            </a:pPr>
            <a:r>
              <a:rPr lang="tr-TR" b="1">
                <a:solidFill>
                  <a:srgbClr val="002060"/>
                </a:solidFill>
              </a:rPr>
              <a:t>Manisa Kula’da, Ankara Sincan’da ve İstanbul Anadolu Yakasında </a:t>
            </a:r>
            <a:r>
              <a:rPr lang="tr-TR" b="1">
                <a:solidFill>
                  <a:srgbClr val="C00000"/>
                </a:solidFill>
              </a:rPr>
              <a:t>3 adet </a:t>
            </a:r>
            <a:r>
              <a:rPr lang="tr-TR" b="1">
                <a:solidFill>
                  <a:srgbClr val="002060"/>
                </a:solidFill>
              </a:rPr>
              <a:t>Entegre Tesisinin Düzenli Depolama alanları </a:t>
            </a:r>
            <a:r>
              <a:rPr lang="tr-TR" b="1">
                <a:solidFill>
                  <a:srgbClr val="C00000"/>
                </a:solidFill>
              </a:rPr>
              <a:t>2010 </a:t>
            </a:r>
            <a:r>
              <a:rPr lang="tr-TR" b="1">
                <a:solidFill>
                  <a:srgbClr val="002060"/>
                </a:solidFill>
              </a:rPr>
              <a:t>yılı içerisinde faaliyete geçmesi beklenmektedir.</a:t>
            </a:r>
          </a:p>
          <a:p>
            <a:pPr marL="268288" indent="-268288" algn="just">
              <a:spcBef>
                <a:spcPts val="600"/>
              </a:spcBef>
              <a:buClr>
                <a:srgbClr val="FF0000"/>
              </a:buClr>
              <a:buFont typeface="Wingdings" pitchFamily="2" charset="2"/>
              <a:buChar char="Ø"/>
            </a:pPr>
            <a:r>
              <a:rPr lang="tr-TR" b="1">
                <a:solidFill>
                  <a:srgbClr val="002060"/>
                </a:solidFill>
              </a:rPr>
              <a:t>2010 yılı içerisinde düzenli depolama kapasitesinin </a:t>
            </a:r>
            <a:r>
              <a:rPr lang="tr-TR" b="1">
                <a:solidFill>
                  <a:srgbClr val="C00000"/>
                </a:solidFill>
              </a:rPr>
              <a:t>405.000 ton/yıl </a:t>
            </a:r>
            <a:r>
              <a:rPr lang="tr-TR" b="1">
                <a:solidFill>
                  <a:srgbClr val="002060"/>
                </a:solidFill>
              </a:rPr>
              <a:t>artması öngörülmektedir.</a:t>
            </a:r>
          </a:p>
        </p:txBody>
      </p:sp>
      <p:sp>
        <p:nvSpPr>
          <p:cNvPr id="5126" name="10 Metin kutusu"/>
          <p:cNvSpPr txBox="1">
            <a:spLocks noChangeArrowheads="1"/>
          </p:cNvSpPr>
          <p:nvPr/>
        </p:nvSpPr>
        <p:spPr bwMode="auto">
          <a:xfrm>
            <a:off x="1835150" y="1643063"/>
            <a:ext cx="1497013" cy="338137"/>
          </a:xfrm>
          <a:prstGeom prst="rect">
            <a:avLst/>
          </a:prstGeom>
          <a:noFill/>
          <a:ln w="9525">
            <a:noFill/>
            <a:miter lim="800000"/>
            <a:headEnd/>
            <a:tailEnd/>
          </a:ln>
        </p:spPr>
        <p:txBody>
          <a:bodyPr wrap="none">
            <a:spAutoFit/>
          </a:bodyPr>
          <a:lstStyle/>
          <a:p>
            <a:r>
              <a:rPr lang="tr-TR" sz="1600" b="1"/>
              <a:t>Geri Kazanım</a:t>
            </a:r>
          </a:p>
        </p:txBody>
      </p:sp>
      <p:sp>
        <p:nvSpPr>
          <p:cNvPr id="5127" name="14 Metin kutusu"/>
          <p:cNvSpPr txBox="1">
            <a:spLocks noChangeArrowheads="1"/>
          </p:cNvSpPr>
          <p:nvPr/>
        </p:nvSpPr>
        <p:spPr bwMode="auto">
          <a:xfrm>
            <a:off x="2714625" y="3714750"/>
            <a:ext cx="876300" cy="307975"/>
          </a:xfrm>
          <a:prstGeom prst="rect">
            <a:avLst/>
          </a:prstGeom>
          <a:noFill/>
          <a:ln w="9525">
            <a:noFill/>
            <a:miter lim="800000"/>
            <a:headEnd/>
            <a:tailEnd/>
          </a:ln>
        </p:spPr>
        <p:txBody>
          <a:bodyPr wrap="none">
            <a:spAutoFit/>
          </a:bodyPr>
          <a:lstStyle/>
          <a:p>
            <a:r>
              <a:rPr lang="tr-TR" sz="1400" b="1"/>
              <a:t>18 Tesis</a:t>
            </a:r>
          </a:p>
        </p:txBody>
      </p:sp>
      <p:sp>
        <p:nvSpPr>
          <p:cNvPr id="5128" name="9 Metin kutusu"/>
          <p:cNvSpPr txBox="1">
            <a:spLocks noChangeArrowheads="1"/>
          </p:cNvSpPr>
          <p:nvPr/>
        </p:nvSpPr>
        <p:spPr bwMode="auto">
          <a:xfrm>
            <a:off x="4000500" y="1285875"/>
            <a:ext cx="976313" cy="307975"/>
          </a:xfrm>
          <a:prstGeom prst="rect">
            <a:avLst/>
          </a:prstGeom>
          <a:noFill/>
          <a:ln w="9525">
            <a:noFill/>
            <a:miter lim="800000"/>
            <a:headEnd/>
            <a:tailEnd/>
          </a:ln>
        </p:spPr>
        <p:txBody>
          <a:bodyPr wrap="none">
            <a:spAutoFit/>
          </a:bodyPr>
          <a:lstStyle/>
          <a:p>
            <a:r>
              <a:rPr lang="tr-TR" sz="1400" b="1"/>
              <a:t>131 Tesis</a:t>
            </a:r>
          </a:p>
        </p:txBody>
      </p:sp>
      <p:sp>
        <p:nvSpPr>
          <p:cNvPr id="5129" name="11 Metin kutusu"/>
          <p:cNvSpPr txBox="1">
            <a:spLocks noChangeArrowheads="1"/>
          </p:cNvSpPr>
          <p:nvPr/>
        </p:nvSpPr>
        <p:spPr bwMode="auto">
          <a:xfrm>
            <a:off x="5286375" y="1000125"/>
            <a:ext cx="976313" cy="307975"/>
          </a:xfrm>
          <a:prstGeom prst="rect">
            <a:avLst/>
          </a:prstGeom>
          <a:noFill/>
          <a:ln w="9525">
            <a:noFill/>
            <a:miter lim="800000"/>
            <a:headEnd/>
            <a:tailEnd/>
          </a:ln>
        </p:spPr>
        <p:txBody>
          <a:bodyPr wrap="none">
            <a:spAutoFit/>
          </a:bodyPr>
          <a:lstStyle/>
          <a:p>
            <a:r>
              <a:rPr lang="tr-TR" sz="1400" b="1"/>
              <a:t>140 Tesis</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59"/>
          <p:cNvSpPr>
            <a:spLocks noChangeArrowheads="1"/>
          </p:cNvSpPr>
          <p:nvPr/>
        </p:nvSpPr>
        <p:spPr bwMode="auto">
          <a:xfrm>
            <a:off x="1143000" y="161925"/>
            <a:ext cx="7858125" cy="812800"/>
          </a:xfrm>
          <a:prstGeom prst="rect">
            <a:avLst/>
          </a:prstGeom>
          <a:noFill/>
          <a:ln w="9525">
            <a:noFill/>
            <a:miter lim="800000"/>
            <a:headEnd/>
            <a:tailEnd/>
          </a:ln>
        </p:spPr>
        <p:txBody>
          <a:bodyPr>
            <a:spAutoFit/>
          </a:bodyPr>
          <a:lstStyle/>
          <a:p>
            <a:pPr eaLnBrk="0" hangingPunct="0">
              <a:lnSpc>
                <a:spcPct val="80000"/>
              </a:lnSpc>
              <a:spcBef>
                <a:spcPct val="20000"/>
              </a:spcBef>
            </a:pPr>
            <a:r>
              <a:rPr lang="tr-TR" sz="2600" b="1">
                <a:solidFill>
                  <a:srgbClr val="0070C0"/>
                </a:solidFill>
              </a:rPr>
              <a:t>Tehlikeli Atık Yönetiminde 2009 Yılında </a:t>
            </a:r>
          </a:p>
          <a:p>
            <a:pPr eaLnBrk="0" hangingPunct="0">
              <a:lnSpc>
                <a:spcPct val="80000"/>
              </a:lnSpc>
              <a:spcBef>
                <a:spcPct val="20000"/>
              </a:spcBef>
            </a:pPr>
            <a:r>
              <a:rPr lang="tr-TR" sz="2600" b="1">
                <a:solidFill>
                  <a:srgbClr val="0070C0"/>
                </a:solidFill>
              </a:rPr>
              <a:t>Elektronik Sisteme Geçtik</a:t>
            </a:r>
          </a:p>
        </p:txBody>
      </p:sp>
      <p:pic>
        <p:nvPicPr>
          <p:cNvPr id="32771" name="Picture 59"/>
          <p:cNvPicPr>
            <a:picLocks noChangeAspect="1" noChangeArrowheads="1"/>
          </p:cNvPicPr>
          <p:nvPr/>
        </p:nvPicPr>
        <p:blipFill>
          <a:blip r:embed="rId3" cstate="print"/>
          <a:srcRect l="37500" t="32857" r="38393" b="28571"/>
          <a:stretch>
            <a:fillRect/>
          </a:stretch>
        </p:blipFill>
        <p:spPr bwMode="auto">
          <a:xfrm>
            <a:off x="142875" y="1098550"/>
            <a:ext cx="2786063" cy="2786063"/>
          </a:xfrm>
          <a:prstGeom prst="rect">
            <a:avLst/>
          </a:prstGeom>
          <a:noFill/>
          <a:ln w="9525">
            <a:noFill/>
            <a:miter lim="800000"/>
            <a:headEnd/>
            <a:tailEnd/>
          </a:ln>
        </p:spPr>
      </p:pic>
      <p:sp>
        <p:nvSpPr>
          <p:cNvPr id="59" name="58 Dikdörtgen"/>
          <p:cNvSpPr/>
          <p:nvPr/>
        </p:nvSpPr>
        <p:spPr>
          <a:xfrm>
            <a:off x="152400" y="4076700"/>
            <a:ext cx="8858250" cy="2587625"/>
          </a:xfrm>
          <a:prstGeom prst="rect">
            <a:avLst/>
          </a:prstGeom>
        </p:spPr>
        <p:txBody>
          <a:bodyPr>
            <a:spAutoFit/>
          </a:bodyPr>
          <a:lstStyle/>
          <a:p>
            <a:pPr marL="268288" indent="-268288" algn="just" fontAlgn="auto">
              <a:spcBef>
                <a:spcPts val="600"/>
              </a:spcBef>
              <a:spcAft>
                <a:spcPts val="600"/>
              </a:spcAft>
              <a:buClr>
                <a:srgbClr val="FF0000"/>
              </a:buClr>
              <a:buFont typeface="Wingdings" pitchFamily="2" charset="2"/>
              <a:buChar char="Ø"/>
              <a:defRPr/>
            </a:pPr>
            <a:r>
              <a:rPr lang="tr-TR" sz="2400" b="1" dirty="0">
                <a:solidFill>
                  <a:srgbClr val="002060"/>
                </a:solidFill>
                <a:latin typeface="Arial" pitchFamily="34" charset="0"/>
                <a:cs typeface="Arial" pitchFamily="34" charset="0"/>
              </a:rPr>
              <a:t>2009 yılından beri Tehlikeli Atıkların beyanı elektronik ortamda alınmaktadır.</a:t>
            </a:r>
          </a:p>
          <a:p>
            <a:pPr marL="268288" indent="-268288" algn="just" fontAlgn="auto">
              <a:spcBef>
                <a:spcPts val="600"/>
              </a:spcBef>
              <a:spcAft>
                <a:spcPts val="600"/>
              </a:spcAft>
              <a:buClr>
                <a:srgbClr val="FF0000"/>
              </a:buClr>
              <a:buFont typeface="Wingdings" pitchFamily="2" charset="2"/>
              <a:buChar char="Ø"/>
              <a:defRPr/>
            </a:pPr>
            <a:r>
              <a:rPr lang="tr-TR" sz="2400" b="1" dirty="0">
                <a:solidFill>
                  <a:srgbClr val="002060"/>
                </a:solidFill>
                <a:latin typeface="Arial" pitchFamily="34" charset="0"/>
                <a:cs typeface="Arial" pitchFamily="34" charset="0"/>
              </a:rPr>
              <a:t>Tehlikeli Atıkların elektronik olarak anında izlenmesi sisteminde son aşamaya gelinmiş ve bilgi işlem çalışmaları tamamlanmak üzeredir.</a:t>
            </a:r>
          </a:p>
          <a:p>
            <a:pPr algn="just" fontAlgn="auto">
              <a:spcBef>
                <a:spcPts val="600"/>
              </a:spcBef>
              <a:spcAft>
                <a:spcPts val="600"/>
              </a:spcAft>
              <a:buClr>
                <a:srgbClr val="FF0000"/>
              </a:buClr>
              <a:buFont typeface="Wingdings" pitchFamily="2" charset="2"/>
              <a:buChar char="Ø"/>
              <a:defRPr/>
            </a:pPr>
            <a:endParaRPr lang="tr-TR" sz="2400" b="1" dirty="0">
              <a:solidFill>
                <a:srgbClr val="002060"/>
              </a:solidFill>
              <a:latin typeface="Arial" pitchFamily="34" charset="0"/>
              <a:cs typeface="Arial" pitchFamily="34" charset="0"/>
            </a:endParaRPr>
          </a:p>
        </p:txBody>
      </p:sp>
      <p:grpSp>
        <p:nvGrpSpPr>
          <p:cNvPr id="32773" name="59 Grup"/>
          <p:cNvGrpSpPr>
            <a:grpSpLocks/>
          </p:cNvGrpSpPr>
          <p:nvPr/>
        </p:nvGrpSpPr>
        <p:grpSpPr bwMode="auto">
          <a:xfrm>
            <a:off x="3143250" y="1222375"/>
            <a:ext cx="5643563" cy="2563813"/>
            <a:chOff x="785786" y="2000239"/>
            <a:chExt cx="6786610" cy="3082351"/>
          </a:xfrm>
        </p:grpSpPr>
        <p:pic>
          <p:nvPicPr>
            <p:cNvPr id="32774" name="Picture 4" descr="Harita"/>
            <p:cNvPicPr>
              <a:picLocks noChangeAspect="1" noChangeArrowheads="1"/>
            </p:cNvPicPr>
            <p:nvPr/>
          </p:nvPicPr>
          <p:blipFill>
            <a:blip r:embed="rId4" cstate="print"/>
            <a:srcRect/>
            <a:stretch>
              <a:fillRect/>
            </a:stretch>
          </p:blipFill>
          <p:spPr bwMode="auto">
            <a:xfrm>
              <a:off x="785786" y="2000239"/>
              <a:ext cx="6786610" cy="3082351"/>
            </a:xfrm>
            <a:prstGeom prst="rect">
              <a:avLst/>
            </a:prstGeom>
            <a:noFill/>
            <a:ln w="9525">
              <a:noFill/>
              <a:miter lim="800000"/>
              <a:headEnd/>
              <a:tailEnd/>
            </a:ln>
          </p:spPr>
        </p:pic>
        <p:pic>
          <p:nvPicPr>
            <p:cNvPr id="32775" name="Picture 5" descr="acer_bilgisayar"/>
            <p:cNvPicPr preferRelativeResize="0">
              <a:picLocks noChangeAspect="1" noChangeArrowheads="1"/>
            </p:cNvPicPr>
            <p:nvPr/>
          </p:nvPicPr>
          <p:blipFill>
            <a:blip r:embed="rId5" cstate="print"/>
            <a:srcRect/>
            <a:stretch>
              <a:fillRect/>
            </a:stretch>
          </p:blipFill>
          <p:spPr bwMode="auto">
            <a:xfrm>
              <a:off x="2865438" y="2368550"/>
              <a:ext cx="341312" cy="223838"/>
            </a:xfrm>
            <a:prstGeom prst="rect">
              <a:avLst/>
            </a:prstGeom>
            <a:noFill/>
            <a:ln w="9525">
              <a:noFill/>
              <a:miter lim="800000"/>
              <a:headEnd/>
              <a:tailEnd/>
            </a:ln>
          </p:spPr>
        </p:pic>
        <p:pic>
          <p:nvPicPr>
            <p:cNvPr id="32776" name="Picture 6" descr="acer_bilgisayar"/>
            <p:cNvPicPr preferRelativeResize="0">
              <a:picLocks noChangeAspect="1" noChangeArrowheads="1"/>
            </p:cNvPicPr>
            <p:nvPr/>
          </p:nvPicPr>
          <p:blipFill>
            <a:blip r:embed="rId5" cstate="print"/>
            <a:srcRect/>
            <a:stretch>
              <a:fillRect/>
            </a:stretch>
          </p:blipFill>
          <p:spPr bwMode="auto">
            <a:xfrm>
              <a:off x="1785938" y="2584450"/>
              <a:ext cx="341312" cy="223838"/>
            </a:xfrm>
            <a:prstGeom prst="rect">
              <a:avLst/>
            </a:prstGeom>
            <a:noFill/>
            <a:ln w="9525">
              <a:noFill/>
              <a:miter lim="800000"/>
              <a:headEnd/>
              <a:tailEnd/>
            </a:ln>
          </p:spPr>
        </p:pic>
        <p:pic>
          <p:nvPicPr>
            <p:cNvPr id="32777" name="Picture 7" descr="acer_bilgisayar"/>
            <p:cNvPicPr preferRelativeResize="0">
              <a:picLocks noChangeAspect="1" noChangeArrowheads="1"/>
            </p:cNvPicPr>
            <p:nvPr/>
          </p:nvPicPr>
          <p:blipFill>
            <a:blip r:embed="rId5" cstate="print"/>
            <a:srcRect/>
            <a:stretch>
              <a:fillRect/>
            </a:stretch>
          </p:blipFill>
          <p:spPr bwMode="auto">
            <a:xfrm>
              <a:off x="5170488" y="2727325"/>
              <a:ext cx="341312" cy="223838"/>
            </a:xfrm>
            <a:prstGeom prst="rect">
              <a:avLst/>
            </a:prstGeom>
            <a:noFill/>
            <a:ln w="9525">
              <a:noFill/>
              <a:miter lim="800000"/>
              <a:headEnd/>
              <a:tailEnd/>
            </a:ln>
          </p:spPr>
        </p:pic>
        <p:pic>
          <p:nvPicPr>
            <p:cNvPr id="32778" name="Picture 8" descr="acer_bilgisayar"/>
            <p:cNvPicPr preferRelativeResize="0">
              <a:picLocks noChangeAspect="1" noChangeArrowheads="1"/>
            </p:cNvPicPr>
            <p:nvPr/>
          </p:nvPicPr>
          <p:blipFill>
            <a:blip r:embed="rId5" cstate="print"/>
            <a:srcRect/>
            <a:stretch>
              <a:fillRect/>
            </a:stretch>
          </p:blipFill>
          <p:spPr bwMode="auto">
            <a:xfrm>
              <a:off x="5511800" y="4248150"/>
              <a:ext cx="341313" cy="223838"/>
            </a:xfrm>
            <a:prstGeom prst="rect">
              <a:avLst/>
            </a:prstGeom>
            <a:noFill/>
            <a:ln w="9525">
              <a:noFill/>
              <a:miter lim="800000"/>
              <a:headEnd/>
              <a:tailEnd/>
            </a:ln>
          </p:spPr>
        </p:pic>
        <p:pic>
          <p:nvPicPr>
            <p:cNvPr id="32779" name="Picture 9" descr="acer_bilgisayar"/>
            <p:cNvPicPr preferRelativeResize="0">
              <a:picLocks noChangeAspect="1" noChangeArrowheads="1"/>
            </p:cNvPicPr>
            <p:nvPr/>
          </p:nvPicPr>
          <p:blipFill>
            <a:blip r:embed="rId5" cstate="print"/>
            <a:srcRect/>
            <a:stretch>
              <a:fillRect/>
            </a:stretch>
          </p:blipFill>
          <p:spPr bwMode="auto">
            <a:xfrm>
              <a:off x="5799138" y="3382963"/>
              <a:ext cx="341312" cy="223837"/>
            </a:xfrm>
            <a:prstGeom prst="rect">
              <a:avLst/>
            </a:prstGeom>
            <a:noFill/>
            <a:ln w="9525">
              <a:noFill/>
              <a:miter lim="800000"/>
              <a:headEnd/>
              <a:tailEnd/>
            </a:ln>
          </p:spPr>
        </p:pic>
        <p:pic>
          <p:nvPicPr>
            <p:cNvPr id="32780" name="Picture 10" descr="acer_bilgisayar"/>
            <p:cNvPicPr preferRelativeResize="0">
              <a:picLocks noChangeAspect="1" noChangeArrowheads="1"/>
            </p:cNvPicPr>
            <p:nvPr/>
          </p:nvPicPr>
          <p:blipFill>
            <a:blip r:embed="rId5" cstate="print"/>
            <a:srcRect/>
            <a:stretch>
              <a:fillRect/>
            </a:stretch>
          </p:blipFill>
          <p:spPr bwMode="auto">
            <a:xfrm>
              <a:off x="6807200" y="3303588"/>
              <a:ext cx="341313" cy="223837"/>
            </a:xfrm>
            <a:prstGeom prst="rect">
              <a:avLst/>
            </a:prstGeom>
            <a:noFill/>
            <a:ln w="9525">
              <a:noFill/>
              <a:miter lim="800000"/>
              <a:headEnd/>
              <a:tailEnd/>
            </a:ln>
          </p:spPr>
        </p:pic>
        <p:pic>
          <p:nvPicPr>
            <p:cNvPr id="32781" name="Picture 11" descr="acer_bilgisayar"/>
            <p:cNvPicPr preferRelativeResize="0">
              <a:picLocks noChangeAspect="1" noChangeArrowheads="1"/>
            </p:cNvPicPr>
            <p:nvPr/>
          </p:nvPicPr>
          <p:blipFill>
            <a:blip r:embed="rId5" cstate="print"/>
            <a:srcRect/>
            <a:stretch>
              <a:fillRect/>
            </a:stretch>
          </p:blipFill>
          <p:spPr bwMode="auto">
            <a:xfrm>
              <a:off x="6807200" y="4032250"/>
              <a:ext cx="341313" cy="223838"/>
            </a:xfrm>
            <a:prstGeom prst="rect">
              <a:avLst/>
            </a:prstGeom>
            <a:noFill/>
            <a:ln w="9525">
              <a:noFill/>
              <a:miter lim="800000"/>
              <a:headEnd/>
              <a:tailEnd/>
            </a:ln>
          </p:spPr>
        </p:pic>
        <p:pic>
          <p:nvPicPr>
            <p:cNvPr id="32782" name="Picture 12" descr="acer_bilgisayar"/>
            <p:cNvPicPr preferRelativeResize="0">
              <a:picLocks noChangeAspect="1" noChangeArrowheads="1"/>
            </p:cNvPicPr>
            <p:nvPr/>
          </p:nvPicPr>
          <p:blipFill>
            <a:blip r:embed="rId5" cstate="print"/>
            <a:srcRect/>
            <a:stretch>
              <a:fillRect/>
            </a:stretch>
          </p:blipFill>
          <p:spPr bwMode="auto">
            <a:xfrm>
              <a:off x="1354138" y="2295525"/>
              <a:ext cx="341312" cy="223838"/>
            </a:xfrm>
            <a:prstGeom prst="rect">
              <a:avLst/>
            </a:prstGeom>
            <a:noFill/>
            <a:ln w="9525">
              <a:noFill/>
              <a:miter lim="800000"/>
              <a:headEnd/>
              <a:tailEnd/>
            </a:ln>
          </p:spPr>
        </p:pic>
        <p:pic>
          <p:nvPicPr>
            <p:cNvPr id="32783" name="Picture 13" descr="acer_bilgisayar"/>
            <p:cNvPicPr preferRelativeResize="0">
              <a:picLocks noChangeAspect="1" noChangeArrowheads="1"/>
            </p:cNvPicPr>
            <p:nvPr/>
          </p:nvPicPr>
          <p:blipFill>
            <a:blip r:embed="rId5" cstate="print"/>
            <a:srcRect/>
            <a:stretch>
              <a:fillRect/>
            </a:stretch>
          </p:blipFill>
          <p:spPr bwMode="auto">
            <a:xfrm>
              <a:off x="6375400" y="2582863"/>
              <a:ext cx="341313" cy="223837"/>
            </a:xfrm>
            <a:prstGeom prst="rect">
              <a:avLst/>
            </a:prstGeom>
            <a:noFill/>
            <a:ln w="9525">
              <a:noFill/>
              <a:miter lim="800000"/>
              <a:headEnd/>
              <a:tailEnd/>
            </a:ln>
          </p:spPr>
        </p:pic>
        <p:pic>
          <p:nvPicPr>
            <p:cNvPr id="32784" name="Picture 14" descr="acer_bilgisayar"/>
            <p:cNvPicPr preferRelativeResize="0">
              <a:picLocks noChangeAspect="1" noChangeArrowheads="1"/>
            </p:cNvPicPr>
            <p:nvPr/>
          </p:nvPicPr>
          <p:blipFill>
            <a:blip r:embed="rId5" cstate="print"/>
            <a:srcRect/>
            <a:stretch>
              <a:fillRect/>
            </a:stretch>
          </p:blipFill>
          <p:spPr bwMode="auto">
            <a:xfrm>
              <a:off x="3873500" y="2368550"/>
              <a:ext cx="341313" cy="223838"/>
            </a:xfrm>
            <a:prstGeom prst="rect">
              <a:avLst/>
            </a:prstGeom>
            <a:noFill/>
            <a:ln w="9525">
              <a:noFill/>
              <a:miter lim="800000"/>
              <a:headEnd/>
              <a:tailEnd/>
            </a:ln>
          </p:spPr>
        </p:pic>
        <p:pic>
          <p:nvPicPr>
            <p:cNvPr id="32785" name="Picture 15" descr="acer_bilgisayar"/>
            <p:cNvPicPr preferRelativeResize="0">
              <a:picLocks noChangeAspect="1" noChangeArrowheads="1"/>
            </p:cNvPicPr>
            <p:nvPr/>
          </p:nvPicPr>
          <p:blipFill>
            <a:blip r:embed="rId5" cstate="print"/>
            <a:srcRect/>
            <a:stretch>
              <a:fillRect/>
            </a:stretch>
          </p:blipFill>
          <p:spPr bwMode="auto">
            <a:xfrm>
              <a:off x="4233863" y="4535488"/>
              <a:ext cx="341312" cy="223837"/>
            </a:xfrm>
            <a:prstGeom prst="rect">
              <a:avLst/>
            </a:prstGeom>
            <a:noFill/>
            <a:ln w="9525">
              <a:noFill/>
              <a:miter lim="800000"/>
              <a:headEnd/>
              <a:tailEnd/>
            </a:ln>
          </p:spPr>
        </p:pic>
        <p:pic>
          <p:nvPicPr>
            <p:cNvPr id="32786" name="Picture 16" descr="acer_bilgisayar"/>
            <p:cNvPicPr preferRelativeResize="0">
              <a:picLocks noChangeAspect="1" noChangeArrowheads="1"/>
            </p:cNvPicPr>
            <p:nvPr/>
          </p:nvPicPr>
          <p:blipFill>
            <a:blip r:embed="rId5" cstate="print"/>
            <a:srcRect/>
            <a:stretch>
              <a:fillRect/>
            </a:stretch>
          </p:blipFill>
          <p:spPr bwMode="auto">
            <a:xfrm>
              <a:off x="3009900" y="4535488"/>
              <a:ext cx="341313" cy="223837"/>
            </a:xfrm>
            <a:prstGeom prst="rect">
              <a:avLst/>
            </a:prstGeom>
            <a:noFill/>
            <a:ln w="9525">
              <a:noFill/>
              <a:miter lim="800000"/>
              <a:headEnd/>
              <a:tailEnd/>
            </a:ln>
          </p:spPr>
        </p:pic>
        <p:pic>
          <p:nvPicPr>
            <p:cNvPr id="32787" name="Picture 17" descr="acer_bilgisayar"/>
            <p:cNvPicPr preferRelativeResize="0">
              <a:picLocks noChangeAspect="1" noChangeArrowheads="1"/>
            </p:cNvPicPr>
            <p:nvPr/>
          </p:nvPicPr>
          <p:blipFill>
            <a:blip r:embed="rId5" cstate="print"/>
            <a:srcRect/>
            <a:stretch>
              <a:fillRect/>
            </a:stretch>
          </p:blipFill>
          <p:spPr bwMode="auto">
            <a:xfrm>
              <a:off x="1714500" y="4248150"/>
              <a:ext cx="341313" cy="223838"/>
            </a:xfrm>
            <a:prstGeom prst="rect">
              <a:avLst/>
            </a:prstGeom>
            <a:noFill/>
            <a:ln w="9525">
              <a:noFill/>
              <a:miter lim="800000"/>
              <a:headEnd/>
              <a:tailEnd/>
            </a:ln>
          </p:spPr>
        </p:pic>
        <p:pic>
          <p:nvPicPr>
            <p:cNvPr id="32788" name="Picture 18" descr="acer_bilgisayar"/>
            <p:cNvPicPr preferRelativeResize="0">
              <a:picLocks noChangeAspect="1" noChangeArrowheads="1"/>
            </p:cNvPicPr>
            <p:nvPr/>
          </p:nvPicPr>
          <p:blipFill>
            <a:blip r:embed="rId5" cstate="print"/>
            <a:srcRect/>
            <a:stretch>
              <a:fillRect/>
            </a:stretch>
          </p:blipFill>
          <p:spPr bwMode="auto">
            <a:xfrm>
              <a:off x="1209675" y="3814763"/>
              <a:ext cx="341313" cy="223837"/>
            </a:xfrm>
            <a:prstGeom prst="rect">
              <a:avLst/>
            </a:prstGeom>
            <a:noFill/>
            <a:ln w="9525">
              <a:noFill/>
              <a:miter lim="800000"/>
              <a:headEnd/>
              <a:tailEnd/>
            </a:ln>
          </p:spPr>
        </p:pic>
        <p:pic>
          <p:nvPicPr>
            <p:cNvPr id="32789" name="Picture 19" descr="acer_bilgisayar"/>
            <p:cNvPicPr preferRelativeResize="0">
              <a:picLocks noChangeAspect="1" noChangeArrowheads="1"/>
            </p:cNvPicPr>
            <p:nvPr/>
          </p:nvPicPr>
          <p:blipFill>
            <a:blip r:embed="rId5" cstate="print"/>
            <a:srcRect/>
            <a:stretch>
              <a:fillRect/>
            </a:stretch>
          </p:blipFill>
          <p:spPr bwMode="auto">
            <a:xfrm>
              <a:off x="1281113" y="3160713"/>
              <a:ext cx="341312" cy="223837"/>
            </a:xfrm>
            <a:prstGeom prst="rect">
              <a:avLst/>
            </a:prstGeom>
            <a:noFill/>
            <a:ln w="9525">
              <a:noFill/>
              <a:miter lim="800000"/>
              <a:headEnd/>
              <a:tailEnd/>
            </a:ln>
          </p:spPr>
        </p:pic>
        <p:pic>
          <p:nvPicPr>
            <p:cNvPr id="32790" name="Picture 20" descr="acer_bilgisayar"/>
            <p:cNvPicPr preferRelativeResize="0">
              <a:picLocks noChangeAspect="1" noChangeArrowheads="1"/>
            </p:cNvPicPr>
            <p:nvPr/>
          </p:nvPicPr>
          <p:blipFill>
            <a:blip r:embed="rId5" cstate="print"/>
            <a:srcRect/>
            <a:stretch>
              <a:fillRect/>
            </a:stretch>
          </p:blipFill>
          <p:spPr bwMode="auto">
            <a:xfrm>
              <a:off x="2506663" y="4024313"/>
              <a:ext cx="341312" cy="223837"/>
            </a:xfrm>
            <a:prstGeom prst="rect">
              <a:avLst/>
            </a:prstGeom>
            <a:noFill/>
            <a:ln w="9525">
              <a:noFill/>
              <a:miter lim="800000"/>
              <a:headEnd/>
              <a:tailEnd/>
            </a:ln>
          </p:spPr>
        </p:pic>
        <p:pic>
          <p:nvPicPr>
            <p:cNvPr id="32791" name="Picture 21" descr="acer_bilgisayar"/>
            <p:cNvPicPr preferRelativeResize="0">
              <a:picLocks noChangeAspect="1" noChangeArrowheads="1"/>
            </p:cNvPicPr>
            <p:nvPr/>
          </p:nvPicPr>
          <p:blipFill>
            <a:blip r:embed="rId5" cstate="print"/>
            <a:srcRect/>
            <a:stretch>
              <a:fillRect/>
            </a:stretch>
          </p:blipFill>
          <p:spPr bwMode="auto">
            <a:xfrm>
              <a:off x="2001838" y="3303588"/>
              <a:ext cx="341312" cy="223837"/>
            </a:xfrm>
            <a:prstGeom prst="rect">
              <a:avLst/>
            </a:prstGeom>
            <a:noFill/>
            <a:ln w="9525">
              <a:noFill/>
              <a:miter lim="800000"/>
              <a:headEnd/>
              <a:tailEnd/>
            </a:ln>
          </p:spPr>
        </p:pic>
        <p:pic>
          <p:nvPicPr>
            <p:cNvPr id="32792" name="Picture 22" descr="acer_bilgisayar"/>
            <p:cNvPicPr preferRelativeResize="0">
              <a:picLocks noChangeAspect="1" noChangeArrowheads="1"/>
            </p:cNvPicPr>
            <p:nvPr/>
          </p:nvPicPr>
          <p:blipFill>
            <a:blip r:embed="rId5" cstate="print"/>
            <a:srcRect/>
            <a:stretch>
              <a:fillRect/>
            </a:stretch>
          </p:blipFill>
          <p:spPr bwMode="auto">
            <a:xfrm>
              <a:off x="4565687" y="3546194"/>
              <a:ext cx="341313" cy="223837"/>
            </a:xfrm>
            <a:prstGeom prst="rect">
              <a:avLst/>
            </a:prstGeom>
            <a:noFill/>
            <a:ln w="9525">
              <a:noFill/>
              <a:miter lim="800000"/>
              <a:headEnd/>
              <a:tailEnd/>
            </a:ln>
          </p:spPr>
        </p:pic>
        <p:pic>
          <p:nvPicPr>
            <p:cNvPr id="32793" name="Picture 23" descr="00000123_Sun_Server_Family"/>
            <p:cNvPicPr preferRelativeResize="0">
              <a:picLocks noChangeAspect="1" noChangeArrowheads="1"/>
            </p:cNvPicPr>
            <p:nvPr/>
          </p:nvPicPr>
          <p:blipFill>
            <a:blip r:embed="rId6" cstate="print"/>
            <a:srcRect/>
            <a:stretch>
              <a:fillRect/>
            </a:stretch>
          </p:blipFill>
          <p:spPr bwMode="auto">
            <a:xfrm>
              <a:off x="3117850" y="3130550"/>
              <a:ext cx="239713" cy="252413"/>
            </a:xfrm>
            <a:prstGeom prst="rect">
              <a:avLst/>
            </a:prstGeom>
            <a:noFill/>
            <a:ln w="9525">
              <a:noFill/>
              <a:miter lim="800000"/>
              <a:headEnd/>
              <a:tailEnd/>
            </a:ln>
          </p:spPr>
        </p:pic>
        <p:sp>
          <p:nvSpPr>
            <p:cNvPr id="32794" name="Line 26"/>
            <p:cNvSpPr>
              <a:spLocks noChangeShapeType="1"/>
            </p:cNvSpPr>
            <p:nvPr/>
          </p:nvSpPr>
          <p:spPr bwMode="auto">
            <a:xfrm flipH="1" flipV="1">
              <a:off x="6610350" y="4024313"/>
              <a:ext cx="576263" cy="288925"/>
            </a:xfrm>
            <a:prstGeom prst="line">
              <a:avLst/>
            </a:prstGeom>
            <a:noFill/>
            <a:ln w="9525">
              <a:noFill/>
              <a:round/>
              <a:headEnd/>
              <a:tailEnd/>
            </a:ln>
          </p:spPr>
          <p:txBody>
            <a:bodyPr/>
            <a:lstStyle/>
            <a:p>
              <a:endParaRPr lang="tr-TR"/>
            </a:p>
          </p:txBody>
        </p:sp>
        <p:sp>
          <p:nvSpPr>
            <p:cNvPr id="32795" name="Line 27"/>
            <p:cNvSpPr>
              <a:spLocks noChangeShapeType="1"/>
            </p:cNvSpPr>
            <p:nvPr/>
          </p:nvSpPr>
          <p:spPr bwMode="auto">
            <a:xfrm flipH="1" flipV="1">
              <a:off x="3706617" y="3288534"/>
              <a:ext cx="3064072" cy="707203"/>
            </a:xfrm>
            <a:prstGeom prst="line">
              <a:avLst/>
            </a:prstGeom>
            <a:noFill/>
            <a:ln w="9525">
              <a:solidFill>
                <a:srgbClr val="FF0000"/>
              </a:solidFill>
              <a:round/>
              <a:headEnd/>
              <a:tailEnd/>
            </a:ln>
          </p:spPr>
          <p:txBody>
            <a:bodyPr/>
            <a:lstStyle/>
            <a:p>
              <a:endParaRPr lang="tr-TR"/>
            </a:p>
          </p:txBody>
        </p:sp>
        <p:sp>
          <p:nvSpPr>
            <p:cNvPr id="32796" name="Line 29"/>
            <p:cNvSpPr>
              <a:spLocks noChangeShapeType="1"/>
            </p:cNvSpPr>
            <p:nvPr/>
          </p:nvSpPr>
          <p:spPr bwMode="auto">
            <a:xfrm flipH="1">
              <a:off x="3620708" y="2687329"/>
              <a:ext cx="2752878" cy="515319"/>
            </a:xfrm>
            <a:prstGeom prst="line">
              <a:avLst/>
            </a:prstGeom>
            <a:noFill/>
            <a:ln w="9525">
              <a:solidFill>
                <a:srgbClr val="FF0000"/>
              </a:solidFill>
              <a:round/>
              <a:headEnd/>
              <a:tailEnd/>
            </a:ln>
          </p:spPr>
          <p:txBody>
            <a:bodyPr/>
            <a:lstStyle/>
            <a:p>
              <a:endParaRPr lang="tr-TR"/>
            </a:p>
          </p:txBody>
        </p:sp>
        <p:sp>
          <p:nvSpPr>
            <p:cNvPr id="32797" name="Line 31"/>
            <p:cNvSpPr>
              <a:spLocks noChangeShapeType="1"/>
            </p:cNvSpPr>
            <p:nvPr/>
          </p:nvSpPr>
          <p:spPr bwMode="auto">
            <a:xfrm flipH="1" flipV="1">
              <a:off x="1370011" y="3022601"/>
              <a:ext cx="1649348" cy="180047"/>
            </a:xfrm>
            <a:prstGeom prst="line">
              <a:avLst/>
            </a:prstGeom>
            <a:noFill/>
            <a:ln w="9525">
              <a:solidFill>
                <a:srgbClr val="FF0000"/>
              </a:solidFill>
              <a:round/>
              <a:headEnd/>
              <a:tailEnd/>
            </a:ln>
          </p:spPr>
          <p:txBody>
            <a:bodyPr/>
            <a:lstStyle/>
            <a:p>
              <a:endParaRPr lang="tr-TR"/>
            </a:p>
          </p:txBody>
        </p:sp>
        <p:sp>
          <p:nvSpPr>
            <p:cNvPr id="32798" name="Line 32"/>
            <p:cNvSpPr>
              <a:spLocks noChangeShapeType="1"/>
            </p:cNvSpPr>
            <p:nvPr/>
          </p:nvSpPr>
          <p:spPr bwMode="auto">
            <a:xfrm flipH="1">
              <a:off x="1514474" y="3374421"/>
              <a:ext cx="1418978" cy="368904"/>
            </a:xfrm>
            <a:prstGeom prst="line">
              <a:avLst/>
            </a:prstGeom>
            <a:noFill/>
            <a:ln w="9525">
              <a:solidFill>
                <a:srgbClr val="FF0000"/>
              </a:solidFill>
              <a:round/>
              <a:headEnd/>
              <a:tailEnd/>
            </a:ln>
          </p:spPr>
          <p:txBody>
            <a:bodyPr/>
            <a:lstStyle/>
            <a:p>
              <a:endParaRPr lang="tr-TR"/>
            </a:p>
          </p:txBody>
        </p:sp>
        <p:sp>
          <p:nvSpPr>
            <p:cNvPr id="32799" name="Line 33"/>
            <p:cNvSpPr>
              <a:spLocks noChangeShapeType="1"/>
            </p:cNvSpPr>
            <p:nvPr/>
          </p:nvSpPr>
          <p:spPr bwMode="auto">
            <a:xfrm flipH="1" flipV="1">
              <a:off x="3534802" y="3288534"/>
              <a:ext cx="2337360" cy="238890"/>
            </a:xfrm>
            <a:prstGeom prst="line">
              <a:avLst/>
            </a:prstGeom>
            <a:noFill/>
            <a:ln w="9525">
              <a:solidFill>
                <a:srgbClr val="FF0000"/>
              </a:solidFill>
              <a:round/>
              <a:headEnd/>
              <a:tailEnd/>
            </a:ln>
          </p:spPr>
          <p:txBody>
            <a:bodyPr/>
            <a:lstStyle/>
            <a:p>
              <a:endParaRPr lang="tr-TR"/>
            </a:p>
          </p:txBody>
        </p:sp>
        <p:sp>
          <p:nvSpPr>
            <p:cNvPr id="32800" name="Line 34"/>
            <p:cNvSpPr>
              <a:spLocks noChangeShapeType="1"/>
            </p:cNvSpPr>
            <p:nvPr/>
          </p:nvSpPr>
          <p:spPr bwMode="auto">
            <a:xfrm flipH="1">
              <a:off x="3225800" y="3455988"/>
              <a:ext cx="53975" cy="1073150"/>
            </a:xfrm>
            <a:prstGeom prst="line">
              <a:avLst/>
            </a:prstGeom>
            <a:noFill/>
            <a:ln w="9525">
              <a:solidFill>
                <a:srgbClr val="FF0000"/>
              </a:solidFill>
              <a:round/>
              <a:headEnd/>
              <a:tailEnd/>
            </a:ln>
          </p:spPr>
          <p:txBody>
            <a:bodyPr/>
            <a:lstStyle/>
            <a:p>
              <a:endParaRPr lang="tr-TR"/>
            </a:p>
          </p:txBody>
        </p:sp>
        <p:sp>
          <p:nvSpPr>
            <p:cNvPr id="32801" name="Line 35"/>
            <p:cNvSpPr>
              <a:spLocks noChangeShapeType="1"/>
            </p:cNvSpPr>
            <p:nvPr/>
          </p:nvSpPr>
          <p:spPr bwMode="auto">
            <a:xfrm flipH="1">
              <a:off x="1911350" y="3382963"/>
              <a:ext cx="1152525" cy="865187"/>
            </a:xfrm>
            <a:prstGeom prst="line">
              <a:avLst/>
            </a:prstGeom>
            <a:noFill/>
            <a:ln w="9525">
              <a:solidFill>
                <a:srgbClr val="FF0000"/>
              </a:solidFill>
              <a:round/>
              <a:headEnd/>
              <a:tailEnd/>
            </a:ln>
          </p:spPr>
          <p:txBody>
            <a:bodyPr/>
            <a:lstStyle/>
            <a:p>
              <a:endParaRPr lang="tr-TR"/>
            </a:p>
          </p:txBody>
        </p:sp>
        <p:sp>
          <p:nvSpPr>
            <p:cNvPr id="32802" name="Line 40"/>
            <p:cNvSpPr>
              <a:spLocks noChangeShapeType="1"/>
            </p:cNvSpPr>
            <p:nvPr/>
          </p:nvSpPr>
          <p:spPr bwMode="auto">
            <a:xfrm flipH="1" flipV="1">
              <a:off x="1644846" y="2429668"/>
              <a:ext cx="1460420" cy="687092"/>
            </a:xfrm>
            <a:prstGeom prst="line">
              <a:avLst/>
            </a:prstGeom>
            <a:noFill/>
            <a:ln w="9525">
              <a:solidFill>
                <a:srgbClr val="FF0000"/>
              </a:solidFill>
              <a:round/>
              <a:headEnd/>
              <a:tailEnd/>
            </a:ln>
          </p:spPr>
          <p:txBody>
            <a:bodyPr/>
            <a:lstStyle/>
            <a:p>
              <a:endParaRPr lang="tr-TR"/>
            </a:p>
          </p:txBody>
        </p:sp>
        <p:sp>
          <p:nvSpPr>
            <p:cNvPr id="32803" name="Line 41"/>
            <p:cNvSpPr>
              <a:spLocks noChangeShapeType="1"/>
            </p:cNvSpPr>
            <p:nvPr/>
          </p:nvSpPr>
          <p:spPr bwMode="auto">
            <a:xfrm flipH="1" flipV="1">
              <a:off x="2074381" y="2773214"/>
              <a:ext cx="1060930" cy="322409"/>
            </a:xfrm>
            <a:prstGeom prst="line">
              <a:avLst/>
            </a:prstGeom>
            <a:noFill/>
            <a:ln w="9525">
              <a:solidFill>
                <a:srgbClr val="FF0000"/>
              </a:solidFill>
              <a:round/>
              <a:headEnd/>
              <a:tailEnd/>
            </a:ln>
          </p:spPr>
          <p:txBody>
            <a:bodyPr/>
            <a:lstStyle/>
            <a:p>
              <a:endParaRPr lang="tr-TR"/>
            </a:p>
          </p:txBody>
        </p:sp>
        <p:sp>
          <p:nvSpPr>
            <p:cNvPr id="32804" name="Line 42"/>
            <p:cNvSpPr>
              <a:spLocks noChangeShapeType="1"/>
            </p:cNvSpPr>
            <p:nvPr/>
          </p:nvSpPr>
          <p:spPr bwMode="auto">
            <a:xfrm flipH="1" flipV="1">
              <a:off x="3063875" y="2663825"/>
              <a:ext cx="142875" cy="431800"/>
            </a:xfrm>
            <a:prstGeom prst="line">
              <a:avLst/>
            </a:prstGeom>
            <a:noFill/>
            <a:ln w="9525">
              <a:solidFill>
                <a:srgbClr val="FF0000"/>
              </a:solidFill>
              <a:round/>
              <a:headEnd/>
              <a:tailEnd/>
            </a:ln>
          </p:spPr>
          <p:txBody>
            <a:bodyPr/>
            <a:lstStyle/>
            <a:p>
              <a:endParaRPr lang="tr-TR"/>
            </a:p>
          </p:txBody>
        </p:sp>
        <p:sp>
          <p:nvSpPr>
            <p:cNvPr id="32805" name="Line 43"/>
            <p:cNvSpPr>
              <a:spLocks noChangeShapeType="1"/>
            </p:cNvSpPr>
            <p:nvPr/>
          </p:nvSpPr>
          <p:spPr bwMode="auto">
            <a:xfrm flipV="1">
              <a:off x="3422650" y="2590800"/>
              <a:ext cx="504825" cy="504825"/>
            </a:xfrm>
            <a:prstGeom prst="line">
              <a:avLst/>
            </a:prstGeom>
            <a:noFill/>
            <a:ln w="9525">
              <a:solidFill>
                <a:srgbClr val="FF0000"/>
              </a:solidFill>
              <a:round/>
              <a:headEnd/>
              <a:tailEnd/>
            </a:ln>
          </p:spPr>
          <p:txBody>
            <a:bodyPr/>
            <a:lstStyle/>
            <a:p>
              <a:endParaRPr lang="tr-TR"/>
            </a:p>
          </p:txBody>
        </p:sp>
        <p:sp>
          <p:nvSpPr>
            <p:cNvPr id="32806" name="Line 44"/>
            <p:cNvSpPr>
              <a:spLocks noChangeShapeType="1"/>
            </p:cNvSpPr>
            <p:nvPr/>
          </p:nvSpPr>
          <p:spPr bwMode="auto">
            <a:xfrm flipH="1" flipV="1">
              <a:off x="3534801" y="3288533"/>
              <a:ext cx="1959536" cy="988190"/>
            </a:xfrm>
            <a:prstGeom prst="line">
              <a:avLst/>
            </a:prstGeom>
            <a:noFill/>
            <a:ln w="9525">
              <a:solidFill>
                <a:srgbClr val="FF0000"/>
              </a:solidFill>
              <a:round/>
              <a:headEnd/>
              <a:tailEnd/>
            </a:ln>
          </p:spPr>
          <p:txBody>
            <a:bodyPr/>
            <a:lstStyle/>
            <a:p>
              <a:endParaRPr lang="tr-TR"/>
            </a:p>
          </p:txBody>
        </p:sp>
        <p:sp>
          <p:nvSpPr>
            <p:cNvPr id="32807" name="Line 45"/>
            <p:cNvSpPr>
              <a:spLocks noChangeShapeType="1"/>
            </p:cNvSpPr>
            <p:nvPr/>
          </p:nvSpPr>
          <p:spPr bwMode="auto">
            <a:xfrm flipH="1">
              <a:off x="3567113" y="3167063"/>
              <a:ext cx="1008062" cy="73025"/>
            </a:xfrm>
            <a:prstGeom prst="line">
              <a:avLst/>
            </a:prstGeom>
            <a:noFill/>
            <a:ln w="9525">
              <a:solidFill>
                <a:srgbClr val="FF0000"/>
              </a:solidFill>
              <a:round/>
              <a:headEnd/>
              <a:tailEnd/>
            </a:ln>
          </p:spPr>
          <p:txBody>
            <a:bodyPr/>
            <a:lstStyle/>
            <a:p>
              <a:endParaRPr lang="tr-TR"/>
            </a:p>
          </p:txBody>
        </p:sp>
        <p:pic>
          <p:nvPicPr>
            <p:cNvPr id="32808" name="Picture 46" descr="acer_bilgisayar"/>
            <p:cNvPicPr preferRelativeResize="0">
              <a:picLocks noChangeAspect="1" noChangeArrowheads="1"/>
            </p:cNvPicPr>
            <p:nvPr/>
          </p:nvPicPr>
          <p:blipFill>
            <a:blip r:embed="rId5" cstate="print"/>
            <a:srcRect/>
            <a:stretch>
              <a:fillRect/>
            </a:stretch>
          </p:blipFill>
          <p:spPr bwMode="auto">
            <a:xfrm>
              <a:off x="4575175" y="3016250"/>
              <a:ext cx="341313" cy="223838"/>
            </a:xfrm>
            <a:prstGeom prst="rect">
              <a:avLst/>
            </a:prstGeom>
            <a:noFill/>
            <a:ln w="9525">
              <a:noFill/>
              <a:miter lim="800000"/>
              <a:headEnd/>
              <a:tailEnd/>
            </a:ln>
          </p:spPr>
        </p:pic>
        <p:sp>
          <p:nvSpPr>
            <p:cNvPr id="32809" name="Line 47"/>
            <p:cNvSpPr>
              <a:spLocks noChangeShapeType="1"/>
            </p:cNvSpPr>
            <p:nvPr/>
          </p:nvSpPr>
          <p:spPr bwMode="auto">
            <a:xfrm flipH="1">
              <a:off x="2738438" y="3382963"/>
              <a:ext cx="396875" cy="649287"/>
            </a:xfrm>
            <a:prstGeom prst="line">
              <a:avLst/>
            </a:prstGeom>
            <a:noFill/>
            <a:ln w="9525">
              <a:solidFill>
                <a:srgbClr val="FF0000"/>
              </a:solidFill>
              <a:round/>
              <a:headEnd/>
              <a:tailEnd/>
            </a:ln>
          </p:spPr>
          <p:txBody>
            <a:bodyPr/>
            <a:lstStyle/>
            <a:p>
              <a:endParaRPr lang="tr-TR"/>
            </a:p>
          </p:txBody>
        </p:sp>
        <p:pic>
          <p:nvPicPr>
            <p:cNvPr id="32810" name="Picture 48" descr="acer_bilgisayar"/>
            <p:cNvPicPr preferRelativeResize="0">
              <a:picLocks noChangeAspect="1" noChangeArrowheads="1"/>
            </p:cNvPicPr>
            <p:nvPr/>
          </p:nvPicPr>
          <p:blipFill>
            <a:blip r:embed="rId5" cstate="print"/>
            <a:srcRect/>
            <a:stretch>
              <a:fillRect/>
            </a:stretch>
          </p:blipFill>
          <p:spPr bwMode="auto">
            <a:xfrm>
              <a:off x="3783013" y="3598863"/>
              <a:ext cx="341312" cy="223837"/>
            </a:xfrm>
            <a:prstGeom prst="rect">
              <a:avLst/>
            </a:prstGeom>
            <a:noFill/>
            <a:ln w="9525">
              <a:noFill/>
              <a:miter lim="800000"/>
              <a:headEnd/>
              <a:tailEnd/>
            </a:ln>
          </p:spPr>
        </p:pic>
        <p:sp>
          <p:nvSpPr>
            <p:cNvPr id="32811" name="Line 49"/>
            <p:cNvSpPr>
              <a:spLocks noChangeShapeType="1"/>
            </p:cNvSpPr>
            <p:nvPr/>
          </p:nvSpPr>
          <p:spPr bwMode="auto">
            <a:xfrm flipH="1" flipV="1">
              <a:off x="3422650" y="3311525"/>
              <a:ext cx="433388" cy="287338"/>
            </a:xfrm>
            <a:prstGeom prst="line">
              <a:avLst/>
            </a:prstGeom>
            <a:noFill/>
            <a:ln w="9525">
              <a:solidFill>
                <a:srgbClr val="FF0000"/>
              </a:solidFill>
              <a:round/>
              <a:headEnd/>
              <a:tailEnd/>
            </a:ln>
          </p:spPr>
          <p:txBody>
            <a:bodyPr/>
            <a:lstStyle/>
            <a:p>
              <a:endParaRPr lang="tr-TR"/>
            </a:p>
          </p:txBody>
        </p:sp>
        <p:sp>
          <p:nvSpPr>
            <p:cNvPr id="32812" name="Line 50"/>
            <p:cNvSpPr>
              <a:spLocks noChangeShapeType="1"/>
            </p:cNvSpPr>
            <p:nvPr/>
          </p:nvSpPr>
          <p:spPr bwMode="auto">
            <a:xfrm flipH="1">
              <a:off x="2343150" y="3246438"/>
              <a:ext cx="773113" cy="65087"/>
            </a:xfrm>
            <a:prstGeom prst="line">
              <a:avLst/>
            </a:prstGeom>
            <a:noFill/>
            <a:ln w="9525">
              <a:solidFill>
                <a:srgbClr val="FF0000"/>
              </a:solidFill>
              <a:round/>
              <a:headEnd/>
              <a:tailEnd/>
            </a:ln>
          </p:spPr>
          <p:txBody>
            <a:bodyPr/>
            <a:lstStyle/>
            <a:p>
              <a:endParaRPr lang="tr-TR"/>
            </a:p>
          </p:txBody>
        </p:sp>
        <p:sp>
          <p:nvSpPr>
            <p:cNvPr id="32813" name="Line 51"/>
            <p:cNvSpPr>
              <a:spLocks noChangeShapeType="1"/>
            </p:cNvSpPr>
            <p:nvPr/>
          </p:nvSpPr>
          <p:spPr bwMode="auto">
            <a:xfrm flipH="1" flipV="1">
              <a:off x="3706617" y="3288533"/>
              <a:ext cx="2957709" cy="22989"/>
            </a:xfrm>
            <a:prstGeom prst="line">
              <a:avLst/>
            </a:prstGeom>
            <a:noFill/>
            <a:ln w="9525">
              <a:solidFill>
                <a:srgbClr val="FF0000"/>
              </a:solidFill>
              <a:round/>
              <a:headEnd/>
              <a:tailEnd/>
            </a:ln>
          </p:spPr>
          <p:txBody>
            <a:bodyPr/>
            <a:lstStyle/>
            <a:p>
              <a:endParaRPr lang="tr-TR"/>
            </a:p>
          </p:txBody>
        </p:sp>
        <p:sp>
          <p:nvSpPr>
            <p:cNvPr id="32814" name="Line 52"/>
            <p:cNvSpPr>
              <a:spLocks noChangeShapeType="1"/>
            </p:cNvSpPr>
            <p:nvPr/>
          </p:nvSpPr>
          <p:spPr bwMode="auto">
            <a:xfrm flipH="1">
              <a:off x="3495675" y="2879725"/>
              <a:ext cx="1655763" cy="287338"/>
            </a:xfrm>
            <a:prstGeom prst="line">
              <a:avLst/>
            </a:prstGeom>
            <a:noFill/>
            <a:ln w="9525">
              <a:solidFill>
                <a:srgbClr val="FF0000"/>
              </a:solidFill>
              <a:round/>
              <a:headEnd/>
              <a:tailEnd/>
            </a:ln>
          </p:spPr>
          <p:txBody>
            <a:bodyPr/>
            <a:lstStyle/>
            <a:p>
              <a:endParaRPr lang="tr-TR"/>
            </a:p>
          </p:txBody>
        </p:sp>
        <p:sp>
          <p:nvSpPr>
            <p:cNvPr id="32815" name="Line 53"/>
            <p:cNvSpPr>
              <a:spLocks noChangeShapeType="1"/>
            </p:cNvSpPr>
            <p:nvPr/>
          </p:nvSpPr>
          <p:spPr bwMode="auto">
            <a:xfrm>
              <a:off x="3422650" y="3455988"/>
              <a:ext cx="792163" cy="1008062"/>
            </a:xfrm>
            <a:prstGeom prst="line">
              <a:avLst/>
            </a:prstGeom>
            <a:noFill/>
            <a:ln w="9525">
              <a:solidFill>
                <a:srgbClr val="FF0000"/>
              </a:solidFill>
              <a:round/>
              <a:headEnd/>
              <a:tailEnd/>
            </a:ln>
          </p:spPr>
          <p:txBody>
            <a:bodyPr/>
            <a:lstStyle/>
            <a:p>
              <a:endParaRPr lang="tr-TR"/>
            </a:p>
          </p:txBody>
        </p:sp>
        <p:sp>
          <p:nvSpPr>
            <p:cNvPr id="32816" name="Line 54"/>
            <p:cNvSpPr>
              <a:spLocks noChangeShapeType="1"/>
            </p:cNvSpPr>
            <p:nvPr/>
          </p:nvSpPr>
          <p:spPr bwMode="auto">
            <a:xfrm flipH="1" flipV="1">
              <a:off x="3495674" y="3311524"/>
              <a:ext cx="1070012" cy="320555"/>
            </a:xfrm>
            <a:prstGeom prst="line">
              <a:avLst/>
            </a:prstGeom>
            <a:noFill/>
            <a:ln w="9525">
              <a:solidFill>
                <a:srgbClr val="FF0000"/>
              </a:solidFill>
              <a:round/>
              <a:headEnd/>
              <a:tailEnd/>
            </a:ln>
          </p:spPr>
          <p:txBody>
            <a:bodyPr/>
            <a:lstStyle/>
            <a:p>
              <a:endParaRPr lang="tr-TR"/>
            </a:p>
          </p:txBody>
        </p:sp>
        <p:pic>
          <p:nvPicPr>
            <p:cNvPr id="32817" name="Picture 55" descr="acer_bilgisayar"/>
            <p:cNvPicPr preferRelativeResize="0">
              <a:picLocks noChangeAspect="1" noChangeArrowheads="1"/>
            </p:cNvPicPr>
            <p:nvPr/>
          </p:nvPicPr>
          <p:blipFill>
            <a:blip r:embed="rId5" cstate="print"/>
            <a:srcRect/>
            <a:stretch>
              <a:fillRect/>
            </a:stretch>
          </p:blipFill>
          <p:spPr bwMode="auto">
            <a:xfrm>
              <a:off x="6015038" y="4032250"/>
              <a:ext cx="341312" cy="223838"/>
            </a:xfrm>
            <a:prstGeom prst="rect">
              <a:avLst/>
            </a:prstGeom>
            <a:noFill/>
            <a:ln w="9525">
              <a:noFill/>
              <a:miter lim="800000"/>
              <a:headEnd/>
              <a:tailEnd/>
            </a:ln>
          </p:spPr>
        </p:pic>
        <p:sp>
          <p:nvSpPr>
            <p:cNvPr id="32818" name="Line 56"/>
            <p:cNvSpPr>
              <a:spLocks noChangeShapeType="1"/>
            </p:cNvSpPr>
            <p:nvPr/>
          </p:nvSpPr>
          <p:spPr bwMode="auto">
            <a:xfrm flipH="1" flipV="1">
              <a:off x="4935538" y="3671888"/>
              <a:ext cx="1008062" cy="360362"/>
            </a:xfrm>
            <a:prstGeom prst="line">
              <a:avLst/>
            </a:prstGeom>
            <a:noFill/>
            <a:ln w="9525">
              <a:solidFill>
                <a:srgbClr val="FF0000"/>
              </a:solidFill>
              <a:round/>
              <a:headEnd/>
              <a:tailEnd/>
            </a:ln>
          </p:spPr>
          <p:txBody>
            <a:bodyPr/>
            <a:lstStyle/>
            <a:p>
              <a:endParaRPr lang="tr-TR"/>
            </a:p>
          </p:txBody>
        </p:sp>
        <p:sp>
          <p:nvSpPr>
            <p:cNvPr id="32819" name="Line 57"/>
            <p:cNvSpPr>
              <a:spLocks noChangeShapeType="1"/>
            </p:cNvSpPr>
            <p:nvPr/>
          </p:nvSpPr>
          <p:spPr bwMode="auto">
            <a:xfrm flipH="1">
              <a:off x="1695450" y="3309938"/>
              <a:ext cx="1368425" cy="577850"/>
            </a:xfrm>
            <a:prstGeom prst="line">
              <a:avLst/>
            </a:prstGeom>
            <a:noFill/>
            <a:ln w="9525">
              <a:solidFill>
                <a:srgbClr val="FF0000"/>
              </a:solidFill>
              <a:round/>
              <a:headEnd/>
              <a:tailEnd/>
            </a:ln>
          </p:spPr>
          <p:txBody>
            <a:bodyPr/>
            <a:lstStyle/>
            <a:p>
              <a:endParaRPr lang="tr-TR"/>
            </a:p>
          </p:txBody>
        </p:sp>
        <p:sp>
          <p:nvSpPr>
            <p:cNvPr id="32820" name="Line 58"/>
            <p:cNvSpPr>
              <a:spLocks noChangeShapeType="1"/>
            </p:cNvSpPr>
            <p:nvPr/>
          </p:nvSpPr>
          <p:spPr bwMode="auto">
            <a:xfrm flipH="1" flipV="1">
              <a:off x="1695450" y="3167063"/>
              <a:ext cx="1295400" cy="73025"/>
            </a:xfrm>
            <a:prstGeom prst="line">
              <a:avLst/>
            </a:prstGeom>
            <a:noFill/>
            <a:ln w="9525">
              <a:solidFill>
                <a:srgbClr val="FF0000"/>
              </a:solidFill>
              <a:round/>
              <a:headEnd/>
              <a:tailEnd/>
            </a:ln>
          </p:spPr>
          <p:txBody>
            <a:bodyPr/>
            <a:lstStyle/>
            <a:p>
              <a:endParaRPr lang="tr-TR"/>
            </a:p>
          </p:txBody>
        </p:sp>
      </p:gr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1143000" y="168275"/>
            <a:ext cx="7858125" cy="785813"/>
          </a:xfrm>
        </p:spPr>
        <p:txBody>
          <a:bodyPr/>
          <a:lstStyle/>
          <a:p>
            <a:pPr eaLnBrk="1" hangingPunct="1"/>
            <a:r>
              <a:rPr lang="tr-TR" sz="2200" b="1" smtClean="0">
                <a:solidFill>
                  <a:schemeClr val="accent2"/>
                </a:solidFill>
              </a:rPr>
              <a:t>POLİKLORLU BİFENİL VE POLİKLORLU TERFENİLLERİN (PCB/PCT) KONTROLÜ HAKKINDA YÖNETMELİK</a:t>
            </a:r>
          </a:p>
        </p:txBody>
      </p:sp>
      <p:sp>
        <p:nvSpPr>
          <p:cNvPr id="142339" name="Rectangle 3"/>
          <p:cNvSpPr>
            <a:spLocks noGrp="1" noChangeArrowheads="1"/>
          </p:cNvSpPr>
          <p:nvPr>
            <p:ph type="body" idx="1"/>
          </p:nvPr>
        </p:nvSpPr>
        <p:spPr>
          <a:xfrm>
            <a:off x="457200" y="1071563"/>
            <a:ext cx="6994525" cy="5357812"/>
          </a:xfrm>
        </p:spPr>
        <p:txBody>
          <a:bodyPr/>
          <a:lstStyle/>
          <a:p>
            <a:pPr eaLnBrk="1" hangingPunct="1">
              <a:lnSpc>
                <a:spcPct val="80000"/>
              </a:lnSpc>
              <a:buFontTx/>
              <a:buNone/>
              <a:defRPr/>
            </a:pPr>
            <a:r>
              <a:rPr lang="tr-TR" sz="2200" dirty="0" smtClean="0"/>
              <a:t>	</a:t>
            </a:r>
            <a:r>
              <a:rPr lang="tr-TR" sz="2200" b="1" dirty="0" smtClean="0">
                <a:solidFill>
                  <a:srgbClr val="0000FF"/>
                </a:solidFill>
                <a:effectLst>
                  <a:outerShdw blurRad="38100" dist="38100" dir="2700000" algn="tl">
                    <a:srgbClr val="C0C0C0"/>
                  </a:outerShdw>
                </a:effectLst>
              </a:rPr>
              <a:t>Kullanılmış PCB, PCB içeren madde ve ekipmanları elinde bulunduranlar;</a:t>
            </a:r>
          </a:p>
          <a:p>
            <a:pPr eaLnBrk="1" hangingPunct="1">
              <a:lnSpc>
                <a:spcPct val="80000"/>
              </a:lnSpc>
              <a:buFontTx/>
              <a:buNone/>
              <a:defRPr/>
            </a:pPr>
            <a:endParaRPr lang="tr-TR" sz="2200" b="1" dirty="0" smtClean="0">
              <a:solidFill>
                <a:srgbClr val="0000FF"/>
              </a:solidFill>
              <a:effectLst>
                <a:outerShdw blurRad="38100" dist="38100" dir="2700000" algn="tl">
                  <a:srgbClr val="C0C0C0"/>
                </a:outerShdw>
              </a:effectLst>
            </a:endParaRPr>
          </a:p>
          <a:p>
            <a:pPr algn="just" eaLnBrk="1" hangingPunct="1">
              <a:lnSpc>
                <a:spcPct val="80000"/>
              </a:lnSpc>
              <a:defRPr/>
            </a:pPr>
            <a:r>
              <a:rPr lang="tr-TR" sz="2200" dirty="0" smtClean="0">
                <a:solidFill>
                  <a:schemeClr val="accent2"/>
                </a:solidFill>
              </a:rPr>
              <a:t>Bakanlığa bildirimde bulunmak, Bakanlıktan envanter kayıt numarası almakla,</a:t>
            </a:r>
          </a:p>
          <a:p>
            <a:pPr algn="just" eaLnBrk="1" hangingPunct="1">
              <a:lnSpc>
                <a:spcPct val="80000"/>
              </a:lnSpc>
              <a:defRPr/>
            </a:pPr>
            <a:endParaRPr lang="tr-TR" sz="2200" dirty="0" smtClean="0">
              <a:solidFill>
                <a:schemeClr val="accent2"/>
              </a:solidFill>
            </a:endParaRPr>
          </a:p>
          <a:p>
            <a:pPr algn="just" eaLnBrk="1" hangingPunct="1">
              <a:lnSpc>
                <a:spcPct val="80000"/>
              </a:lnSpc>
              <a:defRPr/>
            </a:pPr>
            <a:r>
              <a:rPr lang="tr-TR" sz="2200" dirty="0" smtClean="0">
                <a:solidFill>
                  <a:schemeClr val="accent2"/>
                </a:solidFill>
              </a:rPr>
              <a:t>Arındırma ve/veya bertaraf işleminden sonra envanter bilgilerindeki değişiklikleri PCB envanter formu kullanarak Bakanlığa bildirmekle,</a:t>
            </a:r>
          </a:p>
          <a:p>
            <a:pPr algn="just" eaLnBrk="1" hangingPunct="1">
              <a:lnSpc>
                <a:spcPct val="80000"/>
              </a:lnSpc>
              <a:defRPr/>
            </a:pPr>
            <a:endParaRPr lang="tr-TR" sz="2200" dirty="0" smtClean="0">
              <a:solidFill>
                <a:schemeClr val="accent2"/>
              </a:solidFill>
            </a:endParaRPr>
          </a:p>
          <a:p>
            <a:pPr algn="just" eaLnBrk="1" hangingPunct="1">
              <a:lnSpc>
                <a:spcPct val="80000"/>
              </a:lnSpc>
              <a:defRPr/>
            </a:pPr>
            <a:r>
              <a:rPr lang="tr-TR" sz="2200" dirty="0" smtClean="0">
                <a:solidFill>
                  <a:schemeClr val="accent2"/>
                </a:solidFill>
              </a:rPr>
              <a:t>PCB analizlerini yaptırmakla, </a:t>
            </a:r>
          </a:p>
          <a:p>
            <a:pPr algn="just" eaLnBrk="1" hangingPunct="1">
              <a:lnSpc>
                <a:spcPct val="80000"/>
              </a:lnSpc>
              <a:defRPr/>
            </a:pPr>
            <a:endParaRPr lang="tr-TR" sz="2200" dirty="0" smtClean="0">
              <a:solidFill>
                <a:schemeClr val="accent2"/>
              </a:solidFill>
            </a:endParaRPr>
          </a:p>
          <a:p>
            <a:pPr algn="just" eaLnBrk="1" hangingPunct="1">
              <a:lnSpc>
                <a:spcPct val="80000"/>
              </a:lnSpc>
              <a:defRPr/>
            </a:pPr>
            <a:r>
              <a:rPr lang="tr-TR" sz="2200" dirty="0" smtClean="0">
                <a:solidFill>
                  <a:schemeClr val="accent2"/>
                </a:solidFill>
              </a:rPr>
              <a:t>Etiketleme yapmak veya yaptırmakla,</a:t>
            </a:r>
          </a:p>
          <a:p>
            <a:pPr algn="just" eaLnBrk="1" hangingPunct="1">
              <a:lnSpc>
                <a:spcPct val="80000"/>
              </a:lnSpc>
              <a:defRPr/>
            </a:pPr>
            <a:endParaRPr lang="tr-TR" sz="2200" dirty="0" smtClean="0">
              <a:solidFill>
                <a:schemeClr val="accent2"/>
              </a:solidFill>
            </a:endParaRPr>
          </a:p>
          <a:p>
            <a:pPr algn="just" eaLnBrk="1" hangingPunct="1">
              <a:lnSpc>
                <a:spcPct val="80000"/>
              </a:lnSpc>
              <a:defRPr/>
            </a:pPr>
            <a:r>
              <a:rPr lang="tr-TR" sz="2200" dirty="0" smtClean="0">
                <a:solidFill>
                  <a:schemeClr val="accent2"/>
                </a:solidFill>
              </a:rPr>
              <a:t>En geç 2025 yılı sonuna kadar </a:t>
            </a:r>
            <a:r>
              <a:rPr lang="tr-TR" sz="2200" dirty="0" err="1" smtClean="0">
                <a:solidFill>
                  <a:schemeClr val="accent2"/>
                </a:solidFill>
              </a:rPr>
              <a:t>PCB’li</a:t>
            </a:r>
            <a:r>
              <a:rPr lang="tr-TR" sz="2200" dirty="0" smtClean="0">
                <a:solidFill>
                  <a:schemeClr val="accent2"/>
                </a:solidFill>
              </a:rPr>
              <a:t> madde ve ekipmanların bertarafını sağlamakla yükümlüdür.</a:t>
            </a:r>
          </a:p>
          <a:p>
            <a:pPr algn="just" eaLnBrk="1" hangingPunct="1">
              <a:lnSpc>
                <a:spcPct val="80000"/>
              </a:lnSpc>
              <a:defRPr/>
            </a:pPr>
            <a:endParaRPr lang="tr-TR" sz="2200" dirty="0" smtClean="0"/>
          </a:p>
        </p:txBody>
      </p:sp>
      <p:graphicFrame>
        <p:nvGraphicFramePr>
          <p:cNvPr id="6146" name="Object 17"/>
          <p:cNvGraphicFramePr>
            <a:graphicFrameLocks noChangeAspect="1"/>
          </p:cNvGraphicFramePr>
          <p:nvPr/>
        </p:nvGraphicFramePr>
        <p:xfrm>
          <a:off x="7667625" y="4437063"/>
          <a:ext cx="1296988" cy="1804987"/>
        </p:xfrm>
        <a:graphic>
          <a:graphicData uri="http://schemas.openxmlformats.org/presentationml/2006/ole">
            <p:oleObj spid="_x0000_s6146" name="Image" r:id="rId4" imgW="29536508" imgH="23873016" progId="">
              <p:embed/>
            </p:oleObj>
          </a:graphicData>
        </a:graphic>
      </p:graphicFrame>
      <p:grpSp>
        <p:nvGrpSpPr>
          <p:cNvPr id="6149" name="Group 10"/>
          <p:cNvGrpSpPr>
            <a:grpSpLocks/>
          </p:cNvGrpSpPr>
          <p:nvPr/>
        </p:nvGrpSpPr>
        <p:grpSpPr bwMode="auto">
          <a:xfrm>
            <a:off x="7308850" y="1141413"/>
            <a:ext cx="2000250" cy="2089150"/>
            <a:chOff x="3788" y="2659"/>
            <a:chExt cx="1260" cy="1316"/>
          </a:xfrm>
        </p:grpSpPr>
        <p:pic>
          <p:nvPicPr>
            <p:cNvPr id="6150" name="Picture 15" descr="Three-phase%20capacitor0001_720"/>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788" y="2659"/>
              <a:ext cx="1260" cy="1316"/>
            </a:xfrm>
            <a:prstGeom prst="rect">
              <a:avLst/>
            </a:prstGeom>
            <a:noFill/>
            <a:ln w="9525">
              <a:noFill/>
              <a:miter lim="800000"/>
              <a:headEnd/>
              <a:tailEnd/>
            </a:ln>
          </p:spPr>
        </p:pic>
        <p:pic>
          <p:nvPicPr>
            <p:cNvPr id="6151" name="Picture 14" descr="http://www.webweaver.nu/clipart/img/historical/pirates/skull-and-crossbones.png"/>
            <p:cNvPicPr>
              <a:picLocks noChangeAspect="1" noChangeArrowheads="1"/>
            </p:cNvPicPr>
            <p:nvPr/>
          </p:nvPicPr>
          <p:blipFill>
            <a:blip r:embed="rId6" r:link="rId7" cstate="print">
              <a:lum contrast="-24000"/>
            </a:blip>
            <a:srcRect/>
            <a:stretch>
              <a:fillRect/>
            </a:stretch>
          </p:blipFill>
          <p:spPr bwMode="auto">
            <a:xfrm>
              <a:off x="4015" y="3067"/>
              <a:ext cx="680" cy="629"/>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13" descr="52OIL"/>
          <p:cNvPicPr>
            <a:picLocks noChangeAspect="1" noChangeArrowheads="1"/>
          </p:cNvPicPr>
          <p:nvPr/>
        </p:nvPicPr>
        <p:blipFill>
          <a:blip r:embed="rId3" cstate="print"/>
          <a:srcRect/>
          <a:stretch>
            <a:fillRect/>
          </a:stretch>
        </p:blipFill>
        <p:spPr bwMode="auto">
          <a:xfrm>
            <a:off x="6286512" y="4572008"/>
            <a:ext cx="2592388" cy="1871663"/>
          </a:xfrm>
          <a:prstGeom prst="rect">
            <a:avLst/>
          </a:prstGeom>
          <a:noFill/>
          <a:ln w="9525">
            <a:noFill/>
            <a:miter lim="800000"/>
            <a:headEnd/>
            <a:tailEnd/>
          </a:ln>
        </p:spPr>
      </p:pic>
      <p:pic>
        <p:nvPicPr>
          <p:cNvPr id="33795" name="Picture 12"/>
          <p:cNvPicPr>
            <a:picLocks noChangeAspect="1" noChangeArrowheads="1"/>
          </p:cNvPicPr>
          <p:nvPr/>
        </p:nvPicPr>
        <p:blipFill>
          <a:blip r:embed="rId4" cstate="print"/>
          <a:srcRect/>
          <a:stretch>
            <a:fillRect/>
          </a:stretch>
        </p:blipFill>
        <p:spPr bwMode="auto">
          <a:xfrm>
            <a:off x="5938838" y="1125538"/>
            <a:ext cx="3205162" cy="2808287"/>
          </a:xfrm>
          <a:prstGeom prst="rect">
            <a:avLst/>
          </a:prstGeom>
          <a:noFill/>
          <a:ln w="9525">
            <a:noFill/>
            <a:miter lim="800000"/>
            <a:headEnd/>
            <a:tailEnd/>
          </a:ln>
        </p:spPr>
      </p:pic>
      <p:sp>
        <p:nvSpPr>
          <p:cNvPr id="33796" name="1 Başlık"/>
          <p:cNvSpPr>
            <a:spLocks noGrp="1"/>
          </p:cNvSpPr>
          <p:nvPr>
            <p:ph type="title" idx="4294967295"/>
          </p:nvPr>
        </p:nvSpPr>
        <p:spPr>
          <a:xfrm>
            <a:off x="1189038" y="177800"/>
            <a:ext cx="7561262" cy="446088"/>
          </a:xfrm>
        </p:spPr>
        <p:txBody>
          <a:bodyPr/>
          <a:lstStyle/>
          <a:p>
            <a:r>
              <a:rPr lang="tr-TR" sz="2300" smtClean="0">
                <a:solidFill>
                  <a:schemeClr val="accent2"/>
                </a:solidFill>
              </a:rPr>
              <a:t/>
            </a:r>
            <a:br>
              <a:rPr lang="tr-TR" sz="2300" smtClean="0">
                <a:solidFill>
                  <a:schemeClr val="accent2"/>
                </a:solidFill>
              </a:rPr>
            </a:br>
            <a:r>
              <a:rPr lang="tr-TR" sz="2300" smtClean="0">
                <a:solidFill>
                  <a:schemeClr val="accent2"/>
                </a:solidFill>
              </a:rPr>
              <a:t/>
            </a:r>
            <a:br>
              <a:rPr lang="tr-TR" sz="2300" smtClean="0">
                <a:solidFill>
                  <a:schemeClr val="accent2"/>
                </a:solidFill>
              </a:rPr>
            </a:br>
            <a:r>
              <a:rPr lang="tr-TR" sz="2300" b="1" smtClean="0">
                <a:solidFill>
                  <a:schemeClr val="accent2"/>
                </a:solidFill>
              </a:rPr>
              <a:t>ATIK YAĞLARIN KONTROLÜ YÖNETMELİĞİ</a:t>
            </a:r>
            <a:r>
              <a:rPr lang="tr-TR" sz="2300" smtClean="0">
                <a:solidFill>
                  <a:schemeClr val="accent2"/>
                </a:solidFill>
              </a:rPr>
              <a:t> </a:t>
            </a:r>
            <a:r>
              <a:rPr lang="tr-TR" smtClean="0">
                <a:solidFill>
                  <a:schemeClr val="accent2"/>
                </a:solidFill>
              </a:rPr>
              <a:t/>
            </a:r>
            <a:br>
              <a:rPr lang="tr-TR" smtClean="0">
                <a:solidFill>
                  <a:schemeClr val="accent2"/>
                </a:solidFill>
              </a:rPr>
            </a:br>
            <a:endParaRPr lang="tr-TR" smtClean="0">
              <a:solidFill>
                <a:schemeClr val="accent2"/>
              </a:solidFill>
            </a:endParaRPr>
          </a:p>
        </p:txBody>
      </p:sp>
      <p:sp>
        <p:nvSpPr>
          <p:cNvPr id="143363" name="2 İçerik Yer Tutucusu"/>
          <p:cNvSpPr>
            <a:spLocks noGrp="1"/>
          </p:cNvSpPr>
          <p:nvPr>
            <p:ph idx="4294967295"/>
          </p:nvPr>
        </p:nvSpPr>
        <p:spPr>
          <a:xfrm>
            <a:off x="179388" y="908050"/>
            <a:ext cx="6480175" cy="3395663"/>
          </a:xfrm>
        </p:spPr>
        <p:txBody>
          <a:bodyPr/>
          <a:lstStyle/>
          <a:p>
            <a:pPr>
              <a:buFontTx/>
              <a:buNone/>
              <a:defRPr/>
            </a:pPr>
            <a:r>
              <a:rPr lang="tr-TR" sz="2100" b="1" dirty="0" smtClean="0">
                <a:solidFill>
                  <a:srgbClr val="0000FF"/>
                </a:solidFill>
              </a:rPr>
              <a:t>	</a:t>
            </a:r>
            <a:r>
              <a:rPr lang="tr-TR" b="1" dirty="0" smtClean="0">
                <a:solidFill>
                  <a:srgbClr val="0000FF"/>
                </a:solidFill>
              </a:rPr>
              <a:t>Sanayiciler,</a:t>
            </a:r>
          </a:p>
          <a:p>
            <a:pPr>
              <a:defRPr/>
            </a:pPr>
            <a:r>
              <a:rPr lang="tr-TR" sz="2100" dirty="0" smtClean="0"/>
              <a:t>Tesislerinden kaynaklanan atık yağ miktarını </a:t>
            </a:r>
            <a:r>
              <a:rPr lang="tr-TR" sz="2100" dirty="0" smtClean="0">
                <a:effectLst>
                  <a:outerShdw blurRad="38100" dist="38100" dir="2700000" algn="tl">
                    <a:srgbClr val="C0C0C0"/>
                  </a:outerShdw>
                </a:effectLst>
              </a:rPr>
              <a:t>en az düzeye</a:t>
            </a:r>
            <a:r>
              <a:rPr lang="tr-TR" sz="2100" dirty="0" smtClean="0"/>
              <a:t> indirecek tedbirleri almakla,</a:t>
            </a:r>
          </a:p>
          <a:p>
            <a:pPr>
              <a:buFontTx/>
              <a:buNone/>
              <a:defRPr/>
            </a:pPr>
            <a:endParaRPr lang="tr-TR" sz="2100" dirty="0" smtClean="0"/>
          </a:p>
          <a:p>
            <a:pPr>
              <a:defRPr/>
            </a:pPr>
            <a:r>
              <a:rPr lang="tr-TR" sz="2100" dirty="0" smtClean="0"/>
              <a:t>Tesislerinden kaynaklanan atık yağların analizini </a:t>
            </a:r>
            <a:r>
              <a:rPr lang="tr-TR" sz="2100" dirty="0" smtClean="0">
                <a:effectLst>
                  <a:outerShdw blurRad="38100" dist="38100" dir="2700000" algn="tl">
                    <a:srgbClr val="C0C0C0"/>
                  </a:outerShdw>
                </a:effectLst>
              </a:rPr>
              <a:t>yaptırarak atık</a:t>
            </a:r>
            <a:r>
              <a:rPr lang="tr-TR" sz="2100" dirty="0" smtClean="0"/>
              <a:t> yağlarının kategorisini </a:t>
            </a:r>
          </a:p>
          <a:p>
            <a:pPr>
              <a:defRPr/>
            </a:pPr>
            <a:r>
              <a:rPr lang="tr-TR" sz="2100" dirty="0" smtClean="0"/>
              <a:t>belirlemekle,</a:t>
            </a:r>
          </a:p>
          <a:p>
            <a:pPr>
              <a:defRPr/>
            </a:pPr>
            <a:endParaRPr lang="tr-TR" sz="2100" dirty="0" smtClean="0"/>
          </a:p>
          <a:p>
            <a:pPr>
              <a:defRPr/>
            </a:pPr>
            <a:r>
              <a:rPr lang="tr-TR" sz="2100" dirty="0" smtClean="0"/>
              <a:t>Atık Yağ Beyan Formunu doldurarak takip eden bir sonraki yılın Şubat ayı sonuna kadar il çevre ve orman müdürlüğüne göndermekle yükümlüdür.</a:t>
            </a:r>
          </a:p>
          <a:p>
            <a:pPr>
              <a:defRPr/>
            </a:pPr>
            <a:endParaRPr lang="tr-TR" sz="2100" dirty="0" smtClean="0"/>
          </a:p>
          <a:p>
            <a:pPr>
              <a:defRPr/>
            </a:pPr>
            <a:endParaRPr lang="tr-TR" sz="210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6" name="Text Box 4"/>
          <p:cNvSpPr txBox="1">
            <a:spLocks noChangeArrowheads="1"/>
          </p:cNvSpPr>
          <p:nvPr/>
        </p:nvSpPr>
        <p:spPr bwMode="auto">
          <a:xfrm>
            <a:off x="395288" y="1484313"/>
            <a:ext cx="8424862" cy="1735137"/>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eaLnBrk="0" hangingPunct="0">
              <a:spcBef>
                <a:spcPct val="20000"/>
              </a:spcBef>
              <a:buFontTx/>
              <a:buChar char="•"/>
              <a:defRPr/>
            </a:pPr>
            <a:r>
              <a:rPr lang="tr-TR" sz="2400"/>
              <a:t> Atık yağların lisans almış taşıyıcılar vasıtasıyla </a:t>
            </a:r>
            <a:r>
              <a:rPr lang="tr-TR" sz="2400">
                <a:effectLst>
                  <a:outerShdw blurRad="38100" dist="38100" dir="2700000" algn="tl">
                    <a:srgbClr val="C0C0C0"/>
                  </a:outerShdw>
                </a:effectLst>
              </a:rPr>
              <a:t>taşınarak,</a:t>
            </a:r>
            <a:r>
              <a:rPr lang="tr-TR" sz="2400"/>
              <a:t> kategorilerine uygun lisanslı işleme ve bertaraf</a:t>
            </a:r>
            <a:r>
              <a:rPr lang="tr-TR" sz="2400">
                <a:effectLst>
                  <a:outerShdw blurRad="38100" dist="38100" dir="2700000" algn="tl">
                    <a:srgbClr val="C0C0C0"/>
                  </a:outerShdw>
                </a:effectLst>
              </a:rPr>
              <a:t> tesislerine </a:t>
            </a:r>
            <a:r>
              <a:rPr lang="tr-TR" sz="2400"/>
              <a:t>gönderilmesini sağlamakla,</a:t>
            </a:r>
          </a:p>
          <a:p>
            <a:pPr>
              <a:spcBef>
                <a:spcPct val="50000"/>
              </a:spcBef>
              <a:defRPr/>
            </a:pPr>
            <a:endParaRPr lang="tr-TR" sz="2400"/>
          </a:p>
        </p:txBody>
      </p:sp>
      <p:sp>
        <p:nvSpPr>
          <p:cNvPr id="34819" name="1 Başlık"/>
          <p:cNvSpPr>
            <a:spLocks noGrp="1"/>
          </p:cNvSpPr>
          <p:nvPr>
            <p:ph type="title"/>
          </p:nvPr>
        </p:nvSpPr>
        <p:spPr>
          <a:xfrm>
            <a:off x="1143000" y="168275"/>
            <a:ext cx="7858125" cy="785813"/>
          </a:xfrm>
        </p:spPr>
        <p:txBody>
          <a:bodyPr/>
          <a:lstStyle/>
          <a:p>
            <a:r>
              <a:rPr lang="tr-TR" sz="2400" smtClean="0"/>
              <a:t/>
            </a:r>
            <a:br>
              <a:rPr lang="tr-TR" sz="2400" smtClean="0"/>
            </a:br>
            <a:r>
              <a:rPr lang="tr-TR" sz="2400" smtClean="0"/>
              <a:t/>
            </a:r>
            <a:br>
              <a:rPr lang="tr-TR" sz="2400" smtClean="0"/>
            </a:br>
            <a:r>
              <a:rPr lang="tr-TR" sz="2400" b="1" smtClean="0">
                <a:solidFill>
                  <a:schemeClr val="accent2"/>
                </a:solidFill>
              </a:rPr>
              <a:t>ATIK YAĞLARIN KONTROLÜ YÖNETMELİĞİ</a:t>
            </a:r>
            <a:r>
              <a:rPr lang="tr-TR" sz="2400" smtClean="0"/>
              <a:t> </a:t>
            </a:r>
            <a:br>
              <a:rPr lang="tr-TR" sz="2400" smtClean="0"/>
            </a:br>
            <a:endParaRPr lang="tr-TR" sz="2400" smtClean="0"/>
          </a:p>
        </p:txBody>
      </p:sp>
      <p:pic>
        <p:nvPicPr>
          <p:cNvPr id="34820" name="Picture 6" descr="Picture 082"/>
          <p:cNvPicPr>
            <a:picLocks noChangeAspect="1" noChangeArrowheads="1"/>
          </p:cNvPicPr>
          <p:nvPr/>
        </p:nvPicPr>
        <p:blipFill>
          <a:blip r:embed="rId3" cstate="print"/>
          <a:srcRect/>
          <a:stretch>
            <a:fillRect/>
          </a:stretch>
        </p:blipFill>
        <p:spPr bwMode="auto">
          <a:xfrm>
            <a:off x="5292725" y="2924175"/>
            <a:ext cx="3527425" cy="1662113"/>
          </a:xfrm>
          <a:prstGeom prst="rect">
            <a:avLst/>
          </a:prstGeom>
          <a:noFill/>
          <a:ln w="9525">
            <a:noFill/>
            <a:miter lim="800000"/>
            <a:headEnd/>
            <a:tailEnd/>
          </a:ln>
        </p:spPr>
      </p:pic>
      <p:pic>
        <p:nvPicPr>
          <p:cNvPr id="34821" name="Picture 7" descr="HPIM0392"/>
          <p:cNvPicPr>
            <a:picLocks noChangeAspect="1" noChangeArrowheads="1"/>
          </p:cNvPicPr>
          <p:nvPr/>
        </p:nvPicPr>
        <p:blipFill>
          <a:blip r:embed="rId4" cstate="print"/>
          <a:srcRect b="12585"/>
          <a:stretch>
            <a:fillRect/>
          </a:stretch>
        </p:blipFill>
        <p:spPr bwMode="auto">
          <a:xfrm>
            <a:off x="971550" y="2997200"/>
            <a:ext cx="3887788" cy="2813050"/>
          </a:xfrm>
          <a:prstGeom prst="rect">
            <a:avLst/>
          </a:prstGeom>
          <a:noFill/>
          <a:ln w="9525">
            <a:noFill/>
            <a:miter lim="800000"/>
            <a:headEnd/>
            <a:tailEnd/>
          </a:ln>
        </p:spPr>
      </p:pic>
      <p:pic>
        <p:nvPicPr>
          <p:cNvPr id="34822" name="Picture 8"/>
          <p:cNvPicPr>
            <a:picLocks noChangeAspect="1" noChangeArrowheads="1"/>
          </p:cNvPicPr>
          <p:nvPr/>
        </p:nvPicPr>
        <p:blipFill>
          <a:blip r:embed="rId5" cstate="print"/>
          <a:srcRect/>
          <a:stretch>
            <a:fillRect/>
          </a:stretch>
        </p:blipFill>
        <p:spPr bwMode="auto">
          <a:xfrm>
            <a:off x="5292725" y="4797425"/>
            <a:ext cx="3527425" cy="1152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1 Başlık"/>
          <p:cNvSpPr>
            <a:spLocks noGrp="1"/>
          </p:cNvSpPr>
          <p:nvPr>
            <p:ph type="title" idx="4294967295"/>
          </p:nvPr>
        </p:nvSpPr>
        <p:spPr>
          <a:xfrm>
            <a:off x="1116013" y="188913"/>
            <a:ext cx="8229600" cy="863600"/>
          </a:xfrm>
        </p:spPr>
        <p:txBody>
          <a:bodyPr/>
          <a:lstStyle/>
          <a:p>
            <a:r>
              <a:rPr lang="tr-TR" sz="2300" b="1" smtClean="0"/>
              <a:t>ATIK PİL VE AKÜMÜLATÖRLERLİN KONTROLÜ YÖNETMELİĞİ</a:t>
            </a:r>
          </a:p>
        </p:txBody>
      </p:sp>
      <p:sp>
        <p:nvSpPr>
          <p:cNvPr id="35843" name="2 İçerik Yer Tutucusu"/>
          <p:cNvSpPr>
            <a:spLocks noGrp="1"/>
          </p:cNvSpPr>
          <p:nvPr>
            <p:ph idx="4294967295"/>
          </p:nvPr>
        </p:nvSpPr>
        <p:spPr>
          <a:xfrm>
            <a:off x="468313" y="1052513"/>
            <a:ext cx="4967287" cy="5184775"/>
          </a:xfrm>
        </p:spPr>
        <p:txBody>
          <a:bodyPr/>
          <a:lstStyle/>
          <a:p>
            <a:pPr algn="just"/>
            <a:r>
              <a:rPr lang="tr-TR" sz="2200" smtClean="0"/>
              <a:t>Pil ve akümülatör üretenler ile piyasaya sürenler, atık pil ve akümülatörlerin Yönetmeliğe uygun şartlarda toplanmasını, taşınmasını ve bertarafını sağlamak ve bu amaçla yapılacak harcamaları karşılamakla yükümlüdürler.</a:t>
            </a:r>
          </a:p>
          <a:p>
            <a:pPr algn="just"/>
            <a:endParaRPr lang="tr-TR" sz="2200" smtClean="0"/>
          </a:p>
          <a:p>
            <a:pPr algn="just"/>
            <a:r>
              <a:rPr lang="tr-TR" sz="2200" smtClean="0"/>
              <a:t>Pil ve akümülatör üreticileri ve ithalatçıları “kota uygulaması” ve “depozito uygulaması” sistemlerine tabidir.</a:t>
            </a:r>
          </a:p>
          <a:p>
            <a:pPr algn="just"/>
            <a:endParaRPr lang="tr-TR" sz="2200" smtClean="0"/>
          </a:p>
          <a:p>
            <a:pPr algn="just"/>
            <a:r>
              <a:rPr lang="tr-TR" sz="2200" smtClean="0"/>
              <a:t>Pil üretiminde kurşun, cıva ve kadmiyum kullanımına kısıtlamalar getirilmiştir.</a:t>
            </a:r>
          </a:p>
        </p:txBody>
      </p:sp>
      <p:pic>
        <p:nvPicPr>
          <p:cNvPr id="35844" name="Picture 21" descr="pil_at"/>
          <p:cNvPicPr>
            <a:picLocks noChangeAspect="1" noChangeArrowheads="1"/>
          </p:cNvPicPr>
          <p:nvPr/>
        </p:nvPicPr>
        <p:blipFill>
          <a:blip r:embed="rId3" cstate="print"/>
          <a:srcRect/>
          <a:stretch>
            <a:fillRect/>
          </a:stretch>
        </p:blipFill>
        <p:spPr bwMode="auto">
          <a:xfrm>
            <a:off x="5508625" y="1125538"/>
            <a:ext cx="3635375" cy="53990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2" name="Text Box 4"/>
          <p:cNvSpPr txBox="1">
            <a:spLocks noChangeArrowheads="1"/>
          </p:cNvSpPr>
          <p:nvPr/>
        </p:nvSpPr>
        <p:spPr bwMode="auto">
          <a:xfrm>
            <a:off x="611188" y="836613"/>
            <a:ext cx="7704137" cy="5284787"/>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endParaRPr lang="tr-TR" sz="2200"/>
          </a:p>
          <a:p>
            <a:pPr>
              <a:buFontTx/>
              <a:buChar char="•"/>
              <a:defRPr/>
            </a:pPr>
            <a:r>
              <a:rPr lang="tr-TR" sz="2200"/>
              <a:t> Pil ve akümülatör ürünleri Türk Standartlarına uygun olarak etiketlenmek ve işaretlenmek zorundadır.  </a:t>
            </a:r>
          </a:p>
          <a:p>
            <a:pPr algn="just">
              <a:defRPr/>
            </a:pPr>
            <a:endParaRPr lang="tr-TR" sz="2200"/>
          </a:p>
          <a:p>
            <a:pPr algn="just">
              <a:buFontTx/>
              <a:buChar char="•"/>
              <a:defRPr/>
            </a:pPr>
            <a:r>
              <a:rPr lang="tr-TR" sz="2200"/>
              <a:t>Atık pil ihracatında Bakanlıktan onay alınır.</a:t>
            </a:r>
          </a:p>
          <a:p>
            <a:pPr algn="just">
              <a:buFontTx/>
              <a:buChar char="•"/>
              <a:defRPr/>
            </a:pPr>
            <a:endParaRPr lang="tr-TR" sz="2200"/>
          </a:p>
          <a:p>
            <a:pPr algn="just">
              <a:buFontTx/>
              <a:buChar char="•"/>
              <a:defRPr/>
            </a:pPr>
            <a:r>
              <a:rPr lang="tr-TR" sz="2200"/>
              <a:t>Zararlı maddeleri içeren pilleri üretmemekle veya ithal etmemekle, ürettikleri veya ithal ettikleri pildeki zararlı madde miktarını en az düzeye indirecek tedbirleri almakla yükümlüdür.</a:t>
            </a:r>
          </a:p>
          <a:p>
            <a:pPr algn="just">
              <a:buFontTx/>
              <a:buChar char="•"/>
              <a:defRPr/>
            </a:pPr>
            <a:endParaRPr lang="tr-TR" sz="2200"/>
          </a:p>
          <a:p>
            <a:pPr algn="just">
              <a:buFontTx/>
              <a:buChar char="•"/>
              <a:defRPr/>
            </a:pPr>
            <a:r>
              <a:rPr lang="tr-TR" sz="2200"/>
              <a:t>Pil ve akümülatörlerin ithalatı esnasında Bakanlığımızdan alınacak Çevre Uyum Belgesi bulundurulması zorunludur.</a:t>
            </a:r>
          </a:p>
          <a:p>
            <a:pPr algn="just">
              <a:buFontTx/>
              <a:buChar char="•"/>
              <a:defRPr/>
            </a:pPr>
            <a:endParaRPr lang="tr-TR" sz="2200"/>
          </a:p>
          <a:p>
            <a:pPr algn="just">
              <a:spcBef>
                <a:spcPct val="50000"/>
              </a:spcBef>
              <a:buFontTx/>
              <a:buChar char="•"/>
              <a:defRPr/>
            </a:pPr>
            <a:endParaRPr lang="tr-TR" sz="2200"/>
          </a:p>
        </p:txBody>
      </p:sp>
      <p:grpSp>
        <p:nvGrpSpPr>
          <p:cNvPr id="36867" name="Group 5"/>
          <p:cNvGrpSpPr>
            <a:grpSpLocks/>
          </p:cNvGrpSpPr>
          <p:nvPr/>
        </p:nvGrpSpPr>
        <p:grpSpPr bwMode="auto">
          <a:xfrm>
            <a:off x="3779838" y="5229225"/>
            <a:ext cx="4757737" cy="1365250"/>
            <a:chOff x="1373" y="3067"/>
            <a:chExt cx="2997" cy="860"/>
          </a:xfrm>
        </p:grpSpPr>
        <p:pic>
          <p:nvPicPr>
            <p:cNvPr id="36870" name="Picture 6" descr="http://www.webweaver.nu/clipart/img/historical/pirates/skull-and-crossbones.png"/>
            <p:cNvPicPr>
              <a:picLocks noChangeAspect="1" noChangeArrowheads="1"/>
            </p:cNvPicPr>
            <p:nvPr/>
          </p:nvPicPr>
          <p:blipFill>
            <a:blip r:embed="rId3" r:link="rId4" cstate="print">
              <a:lum contrast="-72000"/>
            </a:blip>
            <a:srcRect/>
            <a:stretch>
              <a:fillRect/>
            </a:stretch>
          </p:blipFill>
          <p:spPr bwMode="auto">
            <a:xfrm>
              <a:off x="2552" y="3339"/>
              <a:ext cx="635" cy="588"/>
            </a:xfrm>
            <a:prstGeom prst="rect">
              <a:avLst/>
            </a:prstGeom>
            <a:noFill/>
            <a:ln w="9525">
              <a:noFill/>
              <a:miter lim="800000"/>
              <a:headEnd/>
              <a:tailEnd/>
            </a:ln>
          </p:spPr>
        </p:pic>
        <p:sp>
          <p:nvSpPr>
            <p:cNvPr id="36871" name="Text Box 7"/>
            <p:cNvSpPr txBox="1">
              <a:spLocks noChangeArrowheads="1"/>
            </p:cNvSpPr>
            <p:nvPr/>
          </p:nvSpPr>
          <p:spPr bwMode="auto">
            <a:xfrm>
              <a:off x="3054" y="3398"/>
              <a:ext cx="1316" cy="288"/>
            </a:xfrm>
            <a:prstGeom prst="rect">
              <a:avLst/>
            </a:prstGeom>
            <a:noFill/>
            <a:ln w="9525">
              <a:noFill/>
              <a:miter lim="800000"/>
              <a:headEnd/>
              <a:tailEnd/>
            </a:ln>
          </p:spPr>
          <p:txBody>
            <a:bodyPr>
              <a:spAutoFit/>
            </a:bodyPr>
            <a:lstStyle/>
            <a:p>
              <a:pPr algn="ctr">
                <a:spcBef>
                  <a:spcPct val="50000"/>
                </a:spcBef>
              </a:pPr>
              <a:r>
                <a:rPr lang="tr-TR" sz="2400">
                  <a:solidFill>
                    <a:srgbClr val="FF3300"/>
                  </a:solidFill>
                </a:rPr>
                <a:t>KURŞUN</a:t>
              </a:r>
            </a:p>
          </p:txBody>
        </p:sp>
        <p:sp>
          <p:nvSpPr>
            <p:cNvPr id="36872" name="Text Box 8"/>
            <p:cNvSpPr txBox="1">
              <a:spLocks noChangeArrowheads="1"/>
            </p:cNvSpPr>
            <p:nvPr/>
          </p:nvSpPr>
          <p:spPr bwMode="auto">
            <a:xfrm>
              <a:off x="2556" y="3067"/>
              <a:ext cx="771" cy="288"/>
            </a:xfrm>
            <a:prstGeom prst="rect">
              <a:avLst/>
            </a:prstGeom>
            <a:noFill/>
            <a:ln w="9525">
              <a:noFill/>
              <a:miter lim="800000"/>
              <a:headEnd/>
              <a:tailEnd/>
            </a:ln>
          </p:spPr>
          <p:txBody>
            <a:bodyPr>
              <a:spAutoFit/>
            </a:bodyPr>
            <a:lstStyle/>
            <a:p>
              <a:pPr>
                <a:spcBef>
                  <a:spcPct val="50000"/>
                </a:spcBef>
              </a:pPr>
              <a:r>
                <a:rPr lang="tr-TR" sz="2400">
                  <a:solidFill>
                    <a:srgbClr val="FF3300"/>
                  </a:solidFill>
                </a:rPr>
                <a:t>CİVA</a:t>
              </a:r>
            </a:p>
          </p:txBody>
        </p:sp>
        <p:sp>
          <p:nvSpPr>
            <p:cNvPr id="36873" name="Text Box 9"/>
            <p:cNvSpPr txBox="1">
              <a:spLocks noChangeArrowheads="1"/>
            </p:cNvSpPr>
            <p:nvPr/>
          </p:nvSpPr>
          <p:spPr bwMode="auto">
            <a:xfrm>
              <a:off x="1373" y="3385"/>
              <a:ext cx="1588" cy="288"/>
            </a:xfrm>
            <a:prstGeom prst="rect">
              <a:avLst/>
            </a:prstGeom>
            <a:noFill/>
            <a:ln w="9525">
              <a:noFill/>
              <a:miter lim="800000"/>
              <a:headEnd/>
              <a:tailEnd/>
            </a:ln>
          </p:spPr>
          <p:txBody>
            <a:bodyPr>
              <a:spAutoFit/>
            </a:bodyPr>
            <a:lstStyle/>
            <a:p>
              <a:pPr>
                <a:spcBef>
                  <a:spcPct val="50000"/>
                </a:spcBef>
              </a:pPr>
              <a:r>
                <a:rPr lang="tr-TR" sz="2400">
                  <a:solidFill>
                    <a:srgbClr val="FF3300"/>
                  </a:solidFill>
                </a:rPr>
                <a:t>KADMİYUM</a:t>
              </a:r>
            </a:p>
          </p:txBody>
        </p:sp>
      </p:grpSp>
      <p:sp>
        <p:nvSpPr>
          <p:cNvPr id="36868" name="1 Başlık"/>
          <p:cNvSpPr>
            <a:spLocks noGrp="1"/>
          </p:cNvSpPr>
          <p:nvPr>
            <p:ph type="title"/>
          </p:nvPr>
        </p:nvSpPr>
        <p:spPr>
          <a:xfrm>
            <a:off x="1143000" y="168275"/>
            <a:ext cx="7858125" cy="785813"/>
          </a:xfrm>
        </p:spPr>
        <p:txBody>
          <a:bodyPr/>
          <a:lstStyle/>
          <a:p>
            <a:r>
              <a:rPr lang="tr-TR" sz="2400" b="1" smtClean="0">
                <a:solidFill>
                  <a:schemeClr val="accent2"/>
                </a:solidFill>
              </a:rPr>
              <a:t>ATIK PİL VE AKÜMÜLATÖRLERLİN KONTROLÜ YÖNETMELİĞİ</a:t>
            </a:r>
          </a:p>
        </p:txBody>
      </p:sp>
      <p:pic>
        <p:nvPicPr>
          <p:cNvPr id="36869" name="Picture 11"/>
          <p:cNvPicPr>
            <a:picLocks noChangeAspect="1" noChangeArrowheads="1"/>
          </p:cNvPicPr>
          <p:nvPr/>
        </p:nvPicPr>
        <p:blipFill>
          <a:blip r:embed="rId5" cstate="print">
            <a:clrChange>
              <a:clrFrom>
                <a:srgbClr val="BEC1CA"/>
              </a:clrFrom>
              <a:clrTo>
                <a:srgbClr val="BEC1CA">
                  <a:alpha val="0"/>
                </a:srgbClr>
              </a:clrTo>
            </a:clrChange>
          </a:blip>
          <a:srcRect/>
          <a:stretch>
            <a:fillRect/>
          </a:stretch>
        </p:blipFill>
        <p:spPr bwMode="auto">
          <a:xfrm>
            <a:off x="1187450" y="5373688"/>
            <a:ext cx="1943100" cy="129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143000" y="168275"/>
            <a:ext cx="7858125" cy="785813"/>
          </a:xfrm>
        </p:spPr>
        <p:txBody>
          <a:bodyPr/>
          <a:lstStyle/>
          <a:p>
            <a:r>
              <a:rPr lang="tr-TR" sz="2000" b="1" smtClean="0"/>
              <a:t>ELEKTRİKLİ ve ELEKTRONİK EŞYALARDA BAZI ZARARLI MADDELERİN KULLANIMININ SINIRLANDIRILMASINA DAİR YÖNETMELİK</a:t>
            </a:r>
          </a:p>
        </p:txBody>
      </p:sp>
      <p:pic>
        <p:nvPicPr>
          <p:cNvPr id="37891" name="Picture 5" descr="1190738765elektronik-aletler"/>
          <p:cNvPicPr>
            <a:picLocks noChangeAspect="1" noChangeArrowheads="1"/>
          </p:cNvPicPr>
          <p:nvPr/>
        </p:nvPicPr>
        <p:blipFill>
          <a:blip r:embed="rId3" cstate="print"/>
          <a:srcRect/>
          <a:stretch>
            <a:fillRect/>
          </a:stretch>
        </p:blipFill>
        <p:spPr bwMode="auto">
          <a:xfrm>
            <a:off x="6011863" y="2924175"/>
            <a:ext cx="2881312" cy="3789363"/>
          </a:xfrm>
          <a:prstGeom prst="rect">
            <a:avLst/>
          </a:prstGeom>
          <a:noFill/>
          <a:ln w="9525">
            <a:noFill/>
            <a:miter lim="800000"/>
            <a:headEnd/>
            <a:tailEnd/>
          </a:ln>
        </p:spPr>
      </p:pic>
      <p:sp>
        <p:nvSpPr>
          <p:cNvPr id="145415" name="Text Box 7"/>
          <p:cNvSpPr txBox="1">
            <a:spLocks noChangeArrowheads="1"/>
          </p:cNvSpPr>
          <p:nvPr/>
        </p:nvSpPr>
        <p:spPr bwMode="auto">
          <a:xfrm>
            <a:off x="250825" y="1052513"/>
            <a:ext cx="8785225" cy="524759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tr-TR" sz="2200" b="1" dirty="0">
                <a:solidFill>
                  <a:srgbClr val="0000FF"/>
                </a:solidFill>
              </a:rPr>
              <a:t>Üreticiler;</a:t>
            </a:r>
          </a:p>
          <a:p>
            <a:pPr>
              <a:defRPr/>
            </a:pPr>
            <a:endParaRPr lang="tr-TR" sz="2200" b="1" dirty="0">
              <a:solidFill>
                <a:srgbClr val="0000FF"/>
              </a:solidFill>
            </a:endParaRPr>
          </a:p>
          <a:p>
            <a:pPr>
              <a:buFontTx/>
              <a:buChar char="•"/>
              <a:defRPr/>
            </a:pPr>
            <a:r>
              <a:rPr lang="tr-TR" sz="2100" dirty="0"/>
              <a:t>Yönetmeliğin  yürürlüğe giriş tarihinden sonra piyasaya sürülen elektrik ve elektronik eşyalarda </a:t>
            </a:r>
            <a:r>
              <a:rPr lang="tr-TR" sz="2100" dirty="0" err="1"/>
              <a:t>Cr</a:t>
            </a:r>
            <a:r>
              <a:rPr lang="tr-TR" sz="2100" dirty="0"/>
              <a:t> +6, cıva, kadmiyum, kurşun gibi zararlı maddelerle, PBB ve PBDE gibi alev geciktirici malzemeleri kullanmamakla,</a:t>
            </a:r>
          </a:p>
          <a:p>
            <a:pPr>
              <a:buFontTx/>
              <a:buChar char="•"/>
              <a:defRPr/>
            </a:pPr>
            <a:endParaRPr lang="tr-TR" sz="2100" dirty="0"/>
          </a:p>
          <a:p>
            <a:pPr>
              <a:buFontTx/>
              <a:buChar char="•"/>
              <a:defRPr/>
            </a:pPr>
            <a:r>
              <a:rPr lang="tr-TR" sz="2100" dirty="0"/>
              <a:t>Piyasaya sürdükleri ürünlerinin yönetmelikte </a:t>
            </a:r>
          </a:p>
          <a:p>
            <a:pPr>
              <a:defRPr/>
            </a:pPr>
            <a:r>
              <a:rPr lang="tr-TR" sz="2100" dirty="0"/>
              <a:t> belirtilen kriterleri sağladığını gösterir bilgi ve </a:t>
            </a:r>
          </a:p>
          <a:p>
            <a:pPr>
              <a:defRPr/>
            </a:pPr>
            <a:r>
              <a:rPr lang="tr-TR" sz="2100" dirty="0"/>
              <a:t> belgeleri 5 yıl süreyle muhafaza etmekle,</a:t>
            </a:r>
          </a:p>
          <a:p>
            <a:pPr>
              <a:defRPr/>
            </a:pPr>
            <a:endParaRPr lang="tr-TR" sz="2100" dirty="0"/>
          </a:p>
          <a:p>
            <a:pPr lvl="1">
              <a:buFontTx/>
              <a:buChar char="•"/>
              <a:defRPr/>
            </a:pPr>
            <a:r>
              <a:rPr lang="tr-TR" sz="2100" dirty="0" smtClean="0"/>
              <a:t>uygunluk </a:t>
            </a:r>
            <a:r>
              <a:rPr lang="tr-TR" sz="2100" dirty="0"/>
              <a:t>beyan </a:t>
            </a:r>
            <a:r>
              <a:rPr lang="tr-TR" sz="2100" dirty="0" smtClean="0"/>
              <a:t>formunu </a:t>
            </a:r>
            <a:r>
              <a:rPr lang="tr-TR" sz="2100" dirty="0"/>
              <a:t>her yıl </a:t>
            </a:r>
            <a:endParaRPr lang="tr-TR" sz="2100" dirty="0" smtClean="0"/>
          </a:p>
          <a:p>
            <a:pPr lvl="1">
              <a:defRPr/>
            </a:pPr>
            <a:r>
              <a:rPr lang="tr-TR" sz="2100" dirty="0" smtClean="0"/>
              <a:t> Şubat </a:t>
            </a:r>
            <a:r>
              <a:rPr lang="tr-TR" sz="2100" dirty="0"/>
              <a:t>ayı sonuna kadar </a:t>
            </a:r>
          </a:p>
          <a:p>
            <a:pPr lvl="1">
              <a:defRPr/>
            </a:pPr>
            <a:r>
              <a:rPr lang="tr-TR" sz="2100" dirty="0"/>
              <a:t>  Bakanlığa sunmakla,</a:t>
            </a:r>
            <a:r>
              <a:rPr lang="tr-TR" dirty="0"/>
              <a:t> </a:t>
            </a:r>
          </a:p>
          <a:p>
            <a:pPr>
              <a:defRPr/>
            </a:pPr>
            <a:endParaRPr lang="tr-TR" dirty="0"/>
          </a:p>
          <a:p>
            <a:pPr>
              <a:defRPr/>
            </a:pPr>
            <a:endParaRPr lang="tr-TR" sz="21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sldNum" sz="quarter" idx="12"/>
          </p:nvPr>
        </p:nvSpPr>
        <p:spPr/>
        <p:txBody>
          <a:bodyPr/>
          <a:lstStyle/>
          <a:p>
            <a:pPr fontAlgn="base">
              <a:spcAft>
                <a:spcPct val="0"/>
              </a:spcAft>
              <a:defRPr/>
            </a:pPr>
            <a:fld id="{6F4CA352-2864-4337-BE4F-C200E2DD0E83}" type="slidenum">
              <a:rPr lang="tr-TR" altLang="en-US" smtClean="0"/>
              <a:pPr fontAlgn="base">
                <a:spcAft>
                  <a:spcPct val="0"/>
                </a:spcAft>
                <a:defRPr/>
              </a:pPr>
              <a:t>3</a:t>
            </a:fld>
            <a:endParaRPr lang="tr-TR" altLang="en-US" smtClean="0"/>
          </a:p>
        </p:txBody>
      </p:sp>
      <p:sp>
        <p:nvSpPr>
          <p:cNvPr id="17411" name="1 Başlık"/>
          <p:cNvSpPr>
            <a:spLocks noGrp="1"/>
          </p:cNvSpPr>
          <p:nvPr>
            <p:ph type="title"/>
          </p:nvPr>
        </p:nvSpPr>
        <p:spPr>
          <a:xfrm>
            <a:off x="1143000" y="168275"/>
            <a:ext cx="7929563" cy="785813"/>
          </a:xfrm>
        </p:spPr>
        <p:txBody>
          <a:bodyPr/>
          <a:lstStyle/>
          <a:p>
            <a:pPr eaLnBrk="1" hangingPunct="1"/>
            <a:r>
              <a:rPr lang="tr-TR" sz="3200" b="1" smtClean="0"/>
              <a:t>Uluslararası Sözleşmeler</a:t>
            </a:r>
          </a:p>
        </p:txBody>
      </p:sp>
      <p:sp>
        <p:nvSpPr>
          <p:cNvPr id="17412" name="Rectangle 6"/>
          <p:cNvSpPr>
            <a:spLocks noChangeArrowheads="1"/>
          </p:cNvSpPr>
          <p:nvPr/>
        </p:nvSpPr>
        <p:spPr bwMode="auto">
          <a:xfrm>
            <a:off x="395288" y="1071563"/>
            <a:ext cx="8605837" cy="5508625"/>
          </a:xfrm>
          <a:prstGeom prst="rect">
            <a:avLst/>
          </a:prstGeom>
          <a:noFill/>
          <a:ln w="9525">
            <a:noFill/>
            <a:miter lim="800000"/>
            <a:headEnd/>
            <a:tailEnd/>
          </a:ln>
        </p:spPr>
        <p:txBody>
          <a:bodyPr>
            <a:spAutoFit/>
          </a:bodyPr>
          <a:lstStyle/>
          <a:p>
            <a:r>
              <a:rPr lang="tr-TR" sz="1600"/>
              <a:t>1.Akdeniz’in Deniz Ortamı ve Kıyı Bölgesinin Korunması (Barselona) Sözleşmesi </a:t>
            </a:r>
          </a:p>
          <a:p>
            <a:endParaRPr lang="tr-TR" sz="1600"/>
          </a:p>
          <a:p>
            <a:r>
              <a:rPr lang="tr-TR" sz="1600"/>
              <a:t>2. Karadeniz’in Kirliliğe Karşı Korunması (Bükreş) Sözleşmesi </a:t>
            </a:r>
          </a:p>
          <a:p>
            <a:endParaRPr lang="tr-TR" sz="1600"/>
          </a:p>
          <a:p>
            <a:r>
              <a:rPr lang="tr-TR" sz="1600"/>
              <a:t>3.Denizlerin Gemiler tarafından Kirletilmesinin Önlenmesi Hakkında Uluslararası Sözleşme (MARPOL 73/78) </a:t>
            </a:r>
          </a:p>
          <a:p>
            <a:endParaRPr lang="tr-TR" sz="1600"/>
          </a:p>
          <a:p>
            <a:r>
              <a:rPr lang="tr-TR" sz="1600"/>
              <a:t>4.1992 Petrol Kirliliğinden Doğan Zararın Hukuki Sorumluluğu İle ilgili Uluslararası Sözleşme (CLC Sözleşmesi) </a:t>
            </a:r>
          </a:p>
          <a:p>
            <a:endParaRPr lang="tr-TR" sz="1600"/>
          </a:p>
          <a:p>
            <a:r>
              <a:rPr lang="tr-TR" sz="1600"/>
              <a:t>5.1992 Petrol Kirliliği Zararının Tazmini İçin Bir Uluslar arası Fonun Kurulması İle İlgili Uluslar arası Sözleşme (FUND Sözleşmesi) </a:t>
            </a:r>
          </a:p>
          <a:p>
            <a:endParaRPr lang="tr-TR" sz="1600"/>
          </a:p>
          <a:p>
            <a:r>
              <a:rPr lang="tr-TR" sz="1600"/>
              <a:t>6.1990 Tarihli Petrol Kirliliğine Karşı Hazırlıklı Olma Müdahale ve İşbirliği İle İlgili Uluslar arası Sözleşme (OPRC Sözleşmesi)</a:t>
            </a:r>
          </a:p>
          <a:p>
            <a:endParaRPr lang="tr-TR" sz="1600"/>
          </a:p>
          <a:p>
            <a:r>
              <a:rPr lang="tr-TR" sz="1600"/>
              <a:t>7. Ozon Tabakasını İncelten Maddelere Dair Montreal Protokolü</a:t>
            </a:r>
          </a:p>
          <a:p>
            <a:endParaRPr lang="tr-TR" sz="1600"/>
          </a:p>
          <a:p>
            <a:r>
              <a:rPr lang="tr-TR" sz="1600"/>
              <a:t>8. Birleşmiş Milletler İklim Değişikliği Çerçeve Sözleşmesi</a:t>
            </a:r>
          </a:p>
          <a:p>
            <a:endParaRPr lang="tr-TR" sz="1600"/>
          </a:p>
          <a:p>
            <a:r>
              <a:rPr lang="tr-TR" sz="1600"/>
              <a:t>9. Tehlikeli Atıkların Sınırötesi Taşınımının ve Bertarafının </a:t>
            </a:r>
          </a:p>
          <a:p>
            <a:r>
              <a:rPr lang="tr-TR" sz="1600"/>
              <a:t>   Kontrolüne İlişkin Sözleşme-Basel Sözleşmesi</a:t>
            </a:r>
            <a:endParaRPr lang="tr-TR" sz="200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143000" y="168275"/>
            <a:ext cx="7858125" cy="785813"/>
          </a:xfrm>
        </p:spPr>
        <p:txBody>
          <a:bodyPr/>
          <a:lstStyle/>
          <a:p>
            <a:r>
              <a:rPr lang="tr-TR" sz="2300" b="1" smtClean="0"/>
              <a:t>ÖMRÜNÜ TAMAMLAMIŞ ARAÇLARIN KONTROLÜ YÖNETMELİĞİ</a:t>
            </a:r>
          </a:p>
        </p:txBody>
      </p:sp>
      <p:sp>
        <p:nvSpPr>
          <p:cNvPr id="38915" name="Rectangle 3"/>
          <p:cNvSpPr>
            <a:spLocks noGrp="1" noChangeArrowheads="1"/>
          </p:cNvSpPr>
          <p:nvPr>
            <p:ph type="body" idx="1"/>
          </p:nvPr>
        </p:nvSpPr>
        <p:spPr>
          <a:xfrm>
            <a:off x="395288" y="1268413"/>
            <a:ext cx="5410200" cy="5357812"/>
          </a:xfrm>
        </p:spPr>
        <p:txBody>
          <a:bodyPr/>
          <a:lstStyle/>
          <a:p>
            <a:pPr algn="just">
              <a:lnSpc>
                <a:spcPct val="80000"/>
              </a:lnSpc>
            </a:pPr>
            <a:r>
              <a:rPr lang="tr-TR" sz="2200" smtClean="0"/>
              <a:t>Yeni araçların ve bunlara ait malzeme ve parçaların tasarım ve üretimi, araç ömrünü tamamladıktan sonra sökümünü, yeniden kullanımını, geri kazanımını ve geri dönüşümünü kolaylaştıracak şekilde yapılır. </a:t>
            </a:r>
          </a:p>
          <a:p>
            <a:pPr>
              <a:lnSpc>
                <a:spcPct val="80000"/>
              </a:lnSpc>
            </a:pPr>
            <a:endParaRPr lang="tr-TR" sz="2200" smtClean="0"/>
          </a:p>
          <a:p>
            <a:pPr>
              <a:lnSpc>
                <a:spcPct val="80000"/>
              </a:lnSpc>
            </a:pPr>
            <a:r>
              <a:rPr lang="tr-TR" sz="2200" smtClean="0"/>
              <a:t>Piyasaya sürülen araçlar ile bunlara ait malzeme ve parçalarda Yönetmelikle belirlenen muafiyetler haricinde kurşun, cıva, kadmiyum, artı altı değerlikli krom kullanılması yasaktır. </a:t>
            </a:r>
          </a:p>
          <a:p>
            <a:pPr>
              <a:lnSpc>
                <a:spcPct val="80000"/>
              </a:lnSpc>
            </a:pPr>
            <a:endParaRPr lang="tr-TR" sz="2200" smtClean="0"/>
          </a:p>
          <a:p>
            <a:pPr>
              <a:lnSpc>
                <a:spcPct val="80000"/>
              </a:lnSpc>
            </a:pPr>
            <a:r>
              <a:rPr lang="tr-TR" sz="2200" smtClean="0"/>
              <a:t>Üreticiler, ömrünü tamamlamış araçların bedelsiz geri alınması için sistem kurmakla yükümlüdür.</a:t>
            </a:r>
          </a:p>
        </p:txBody>
      </p:sp>
      <p:pic>
        <p:nvPicPr>
          <p:cNvPr id="38916" name="Picture 5" descr="hurda_araba_junk_cars1"/>
          <p:cNvPicPr>
            <a:picLocks noChangeAspect="1" noChangeArrowheads="1"/>
          </p:cNvPicPr>
          <p:nvPr/>
        </p:nvPicPr>
        <p:blipFill>
          <a:blip r:embed="rId3" cstate="print"/>
          <a:srcRect/>
          <a:stretch>
            <a:fillRect/>
          </a:stretch>
        </p:blipFill>
        <p:spPr bwMode="auto">
          <a:xfrm>
            <a:off x="6011863" y="1412875"/>
            <a:ext cx="2952750" cy="4679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4" name="Text Box 4"/>
          <p:cNvSpPr txBox="1">
            <a:spLocks noChangeArrowheads="1"/>
          </p:cNvSpPr>
          <p:nvPr/>
        </p:nvSpPr>
        <p:spPr bwMode="auto">
          <a:xfrm>
            <a:off x="611188" y="1412875"/>
            <a:ext cx="7993062" cy="5703888"/>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buFontTx/>
              <a:buChar char="•"/>
              <a:defRPr/>
            </a:pPr>
            <a:r>
              <a:rPr lang="tr-TR" sz="2100" dirty="0" err="1"/>
              <a:t>ÖTA’ların</a:t>
            </a:r>
            <a:r>
              <a:rPr lang="tr-TR" sz="2100" dirty="0"/>
              <a:t> kayıttan düşme işlemi daha çevreci unsurları içerecek şekilde düzenlenmiştir.</a:t>
            </a:r>
          </a:p>
          <a:p>
            <a:pPr>
              <a:buFontTx/>
              <a:buChar char="•"/>
              <a:defRPr/>
            </a:pPr>
            <a:endParaRPr lang="tr-TR" sz="2100" dirty="0"/>
          </a:p>
          <a:p>
            <a:pPr>
              <a:buFontTx/>
              <a:buChar char="•"/>
              <a:defRPr/>
            </a:pPr>
            <a:r>
              <a:rPr lang="tr-TR" sz="2100" dirty="0"/>
              <a:t>Ömrünü tamamlamış araçların geri kazanımı</a:t>
            </a:r>
          </a:p>
          <a:p>
            <a:pPr>
              <a:defRPr/>
            </a:pPr>
            <a:r>
              <a:rPr lang="tr-TR" sz="2100" dirty="0"/>
              <a:t> Yönetmelikle belirlenen kota oranları </a:t>
            </a:r>
          </a:p>
          <a:p>
            <a:pPr>
              <a:defRPr/>
            </a:pPr>
            <a:r>
              <a:rPr lang="tr-TR" sz="2100" dirty="0"/>
              <a:t> (%80-%85) baz alınarak sağlanır.</a:t>
            </a:r>
          </a:p>
          <a:p>
            <a:pPr>
              <a:buFontTx/>
              <a:buChar char="•"/>
              <a:defRPr/>
            </a:pPr>
            <a:endParaRPr lang="tr-TR" sz="2100" dirty="0"/>
          </a:p>
          <a:p>
            <a:pPr>
              <a:buFontTx/>
              <a:buChar char="•"/>
              <a:defRPr/>
            </a:pPr>
            <a:r>
              <a:rPr lang="tr-TR" sz="2100" dirty="0" err="1"/>
              <a:t>ÖTA’ların</a:t>
            </a:r>
            <a:r>
              <a:rPr lang="tr-TR" sz="2100" dirty="0"/>
              <a:t>  çevreye zarar vermeyecek şekilde </a:t>
            </a:r>
          </a:p>
          <a:p>
            <a:pPr>
              <a:defRPr/>
            </a:pPr>
            <a:r>
              <a:rPr lang="tr-TR" sz="2100" dirty="0"/>
              <a:t> işleme tabi tutulması amacıyla, araç ve parça </a:t>
            </a:r>
          </a:p>
          <a:p>
            <a:pPr>
              <a:defRPr/>
            </a:pPr>
            <a:r>
              <a:rPr lang="tr-TR" sz="2100" dirty="0"/>
              <a:t>üreticileri tarafından hazırlanan söküm </a:t>
            </a:r>
          </a:p>
          <a:p>
            <a:pPr>
              <a:defRPr/>
            </a:pPr>
            <a:r>
              <a:rPr lang="tr-TR" sz="2100" dirty="0"/>
              <a:t>bilgilerinin işleme tesislerine iletilmesi </a:t>
            </a:r>
          </a:p>
          <a:p>
            <a:pPr>
              <a:defRPr/>
            </a:pPr>
            <a:r>
              <a:rPr lang="tr-TR" sz="2100" dirty="0"/>
              <a:t>zorunluluğu getirilmiştir.</a:t>
            </a:r>
          </a:p>
          <a:p>
            <a:pPr>
              <a:buFontTx/>
              <a:buChar char="•"/>
              <a:defRPr/>
            </a:pPr>
            <a:endParaRPr lang="tr-TR" sz="2100" dirty="0"/>
          </a:p>
          <a:p>
            <a:pPr>
              <a:buFontTx/>
              <a:buChar char="•"/>
              <a:defRPr/>
            </a:pPr>
            <a:r>
              <a:rPr lang="tr-TR" sz="2100" dirty="0"/>
              <a:t>Sigorta şirketlerine ÖTA sistemine katılma </a:t>
            </a:r>
          </a:p>
          <a:p>
            <a:pPr>
              <a:defRPr/>
            </a:pPr>
            <a:r>
              <a:rPr lang="tr-TR" sz="2100" dirty="0" smtClean="0"/>
              <a:t>Zorunluluğu </a:t>
            </a:r>
            <a:r>
              <a:rPr lang="tr-TR" sz="2100" dirty="0"/>
              <a:t>getirilmiştir.</a:t>
            </a:r>
          </a:p>
          <a:p>
            <a:pPr>
              <a:buFontTx/>
              <a:buChar char="•"/>
              <a:defRPr/>
            </a:pPr>
            <a:endParaRPr lang="tr-TR" sz="2100" dirty="0"/>
          </a:p>
          <a:p>
            <a:pPr>
              <a:spcBef>
                <a:spcPct val="50000"/>
              </a:spcBef>
              <a:defRPr/>
            </a:pPr>
            <a:endParaRPr lang="tr-TR" sz="2100" dirty="0"/>
          </a:p>
        </p:txBody>
      </p:sp>
      <p:sp>
        <p:nvSpPr>
          <p:cNvPr id="39939" name="Rectangle 5"/>
          <p:cNvSpPr>
            <a:spLocks noGrp="1" noChangeArrowheads="1"/>
          </p:cNvSpPr>
          <p:nvPr>
            <p:ph type="title"/>
          </p:nvPr>
        </p:nvSpPr>
        <p:spPr>
          <a:xfrm>
            <a:off x="1143000" y="168275"/>
            <a:ext cx="7858125" cy="785813"/>
          </a:xfrm>
          <a:noFill/>
        </p:spPr>
        <p:txBody>
          <a:bodyPr/>
          <a:lstStyle/>
          <a:p>
            <a:r>
              <a:rPr lang="tr-TR" sz="2200" b="1" smtClean="0"/>
              <a:t>ÖMRÜNÜ TAMAMLAMIŞ ARAÇLARIN KONTROLÜ YÖNETMELİĞİ</a:t>
            </a:r>
          </a:p>
        </p:txBody>
      </p:sp>
      <p:pic>
        <p:nvPicPr>
          <p:cNvPr id="39940" name="Picture 9" descr="manset_ic_197693"/>
          <p:cNvPicPr>
            <a:picLocks noChangeAspect="1" noChangeArrowheads="1"/>
          </p:cNvPicPr>
          <p:nvPr/>
        </p:nvPicPr>
        <p:blipFill>
          <a:blip r:embed="rId3" cstate="print"/>
          <a:srcRect/>
          <a:stretch>
            <a:fillRect/>
          </a:stretch>
        </p:blipFill>
        <p:spPr bwMode="auto">
          <a:xfrm>
            <a:off x="6156325" y="1844675"/>
            <a:ext cx="2762250" cy="4619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1 Başlık"/>
          <p:cNvSpPr>
            <a:spLocks noGrp="1"/>
          </p:cNvSpPr>
          <p:nvPr>
            <p:ph type="title"/>
          </p:nvPr>
        </p:nvSpPr>
        <p:spPr>
          <a:xfrm>
            <a:off x="1143000" y="168275"/>
            <a:ext cx="7929563" cy="785813"/>
          </a:xfrm>
        </p:spPr>
        <p:txBody>
          <a:bodyPr/>
          <a:lstStyle/>
          <a:p>
            <a:pPr eaLnBrk="1" hangingPunct="1"/>
            <a:r>
              <a:rPr lang="tr-TR" sz="2800" b="1" smtClean="0"/>
              <a:t>Su ve Toprak Yönetimi</a:t>
            </a:r>
          </a:p>
        </p:txBody>
      </p:sp>
      <p:sp>
        <p:nvSpPr>
          <p:cNvPr id="40963" name="2 İçerik Yer Tutucusu"/>
          <p:cNvSpPr>
            <a:spLocks noGrp="1"/>
          </p:cNvSpPr>
          <p:nvPr>
            <p:ph idx="1"/>
          </p:nvPr>
        </p:nvSpPr>
        <p:spPr>
          <a:xfrm>
            <a:off x="457200" y="1071563"/>
            <a:ext cx="8229600" cy="5357812"/>
          </a:xfrm>
        </p:spPr>
        <p:txBody>
          <a:bodyPr/>
          <a:lstStyle/>
          <a:p>
            <a:pPr eaLnBrk="1" hangingPunct="1"/>
            <a:r>
              <a:rPr lang="tr-TR" sz="1600" smtClean="0"/>
              <a:t>Su Kirliliği Kontrolü Yönetmeliği (13/02/2008 tarih ve 26786 sayılı) </a:t>
            </a:r>
          </a:p>
          <a:p>
            <a:pPr eaLnBrk="1" hangingPunct="1"/>
            <a:r>
              <a:rPr lang="tr-TR" sz="1600" smtClean="0"/>
              <a:t>Madencilik Faaliyetleri İle Bozulan Arazilerin Doğaya Yeniden Kazandırılması Yönetmeliği (14/12/2007 tarih ve 26730 sayılı) </a:t>
            </a:r>
          </a:p>
          <a:p>
            <a:pPr eaLnBrk="1" hangingPunct="1"/>
            <a:r>
              <a:rPr lang="tr-TR" sz="1600" smtClean="0"/>
              <a:t>Kum Çakıl ve Benzeri Maddelerin Alınması ve İşletilmesinin Kontrolü Yönetmeliği (08/12/2007 tarih ve 26724 sayılı) </a:t>
            </a:r>
          </a:p>
          <a:p>
            <a:pPr eaLnBrk="1" hangingPunct="1"/>
            <a:r>
              <a:rPr lang="tr-TR" sz="1600" smtClean="0"/>
              <a:t>Kentsel Atıksu Arıtımı Yönetmeliği (08/01/2006 tarih ve 26047 sayılı) </a:t>
            </a:r>
          </a:p>
          <a:p>
            <a:pPr eaLnBrk="1" hangingPunct="1"/>
            <a:r>
              <a:rPr lang="tr-TR" sz="1600" smtClean="0"/>
              <a:t>Tehlikeli Maddelerin Su ve Çevresinde Neden Olduğu Kirliliğin Kontrolü Yönetmeliği (76/464/ AB) (26/11/2005 tarih ve 26005 sayılı) </a:t>
            </a:r>
          </a:p>
          <a:p>
            <a:pPr eaLnBrk="1" hangingPunct="1"/>
            <a:r>
              <a:rPr lang="tr-TR" sz="1600" smtClean="0"/>
              <a:t>İçmesuyu Elde Edilen veya Elde Edilmesi Planlanan Yüzeysel Suların Kalitesine Dair Yönetmelik (20/11/2005 tarih ve 25999 sayılı) </a:t>
            </a:r>
          </a:p>
          <a:p>
            <a:pPr eaLnBrk="1" hangingPunct="1"/>
            <a:r>
              <a:rPr lang="tr-TR" sz="1600" smtClean="0"/>
              <a:t>Toprak Kirliliğinin Kontrolü Yönetmeliği (31/05/2005 tarih ve 25831 sayılı) </a:t>
            </a:r>
          </a:p>
        </p:txBody>
      </p:sp>
      <p:sp>
        <p:nvSpPr>
          <p:cNvPr id="4" name="3 Slayt Numarası Yer Tutucusu"/>
          <p:cNvSpPr>
            <a:spLocks noGrp="1"/>
          </p:cNvSpPr>
          <p:nvPr>
            <p:ph type="sldNum" sz="quarter" idx="12"/>
          </p:nvPr>
        </p:nvSpPr>
        <p:spPr/>
        <p:txBody>
          <a:bodyPr/>
          <a:lstStyle/>
          <a:p>
            <a:pPr>
              <a:defRPr/>
            </a:pPr>
            <a:fld id="{9A6FB1DA-3531-447A-A096-BEA0F0D7C3D0}" type="slidenum">
              <a:rPr lang="tr-TR" smtClean="0"/>
              <a:pPr>
                <a:defRPr/>
              </a:pPr>
              <a:t>32</a:t>
            </a:fld>
            <a:endParaRPr lang="tr-T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1" descr="C:\Documents and Settings\Oguzhan\Desktop\Untitled-1.jpg"/>
          <p:cNvPicPr>
            <a:picLocks noChangeAspect="1" noChangeArrowheads="1"/>
          </p:cNvPicPr>
          <p:nvPr/>
        </p:nvPicPr>
        <p:blipFill>
          <a:blip r:embed="rId3" cstate="print">
            <a:clrChange>
              <a:clrFrom>
                <a:srgbClr val="FFFFBF"/>
              </a:clrFrom>
              <a:clrTo>
                <a:srgbClr val="FFFFBF">
                  <a:alpha val="0"/>
                </a:srgbClr>
              </a:clrTo>
            </a:clrChange>
          </a:blip>
          <a:srcRect l="3117" t="8974" r="3326" b="2563"/>
          <a:stretch>
            <a:fillRect/>
          </a:stretch>
        </p:blipFill>
        <p:spPr bwMode="auto">
          <a:xfrm>
            <a:off x="285750" y="1143000"/>
            <a:ext cx="8572500" cy="4929188"/>
          </a:xfrm>
          <a:prstGeom prst="rect">
            <a:avLst/>
          </a:prstGeom>
          <a:noFill/>
          <a:ln w="9525">
            <a:noFill/>
            <a:miter lim="800000"/>
            <a:headEnd/>
            <a:tailEnd/>
          </a:ln>
        </p:spPr>
      </p:pic>
      <p:sp>
        <p:nvSpPr>
          <p:cNvPr id="41987" name="9 Başlık"/>
          <p:cNvSpPr>
            <a:spLocks noGrp="1"/>
          </p:cNvSpPr>
          <p:nvPr>
            <p:ph type="title"/>
          </p:nvPr>
        </p:nvSpPr>
        <p:spPr>
          <a:xfrm>
            <a:off x="1143000" y="168275"/>
            <a:ext cx="7929563" cy="785813"/>
          </a:xfrm>
        </p:spPr>
        <p:txBody>
          <a:bodyPr/>
          <a:lstStyle/>
          <a:p>
            <a:pPr eaLnBrk="1" hangingPunct="1"/>
            <a:r>
              <a:rPr lang="tr-TR" sz="2400" b="1" smtClean="0">
                <a:cs typeface="Arial" charset="0"/>
              </a:rPr>
              <a:t>Su Yönetimi-Havza Çalışmaları</a:t>
            </a:r>
            <a:endParaRPr lang="tr-TR" sz="2400" smtClean="0"/>
          </a:p>
        </p:txBody>
      </p:sp>
      <p:sp>
        <p:nvSpPr>
          <p:cNvPr id="8" name="7 Metin kutusu"/>
          <p:cNvSpPr txBox="1"/>
          <p:nvPr/>
        </p:nvSpPr>
        <p:spPr>
          <a:xfrm>
            <a:off x="5286375" y="5072063"/>
            <a:ext cx="3643313" cy="1077912"/>
          </a:xfrm>
          <a:prstGeom prst="rect">
            <a:avLst/>
          </a:prstGeom>
          <a:solidFill>
            <a:srgbClr val="FFFF66"/>
          </a:solidFill>
          <a:effectLst>
            <a:outerShdw blurRad="76200" dir="18900000" sy="23000" kx="-1200000" algn="bl" rotWithShape="0">
              <a:prstClr val="black">
                <a:alpha val="20000"/>
              </a:prstClr>
            </a:outerShdw>
          </a:effectLst>
        </p:spPr>
        <p:txBody>
          <a:bodyPr>
            <a:spAutoFit/>
          </a:bodyPr>
          <a:lstStyle/>
          <a:p>
            <a:pPr fontAlgn="auto">
              <a:spcBef>
                <a:spcPts val="0"/>
              </a:spcBef>
              <a:spcAft>
                <a:spcPts val="0"/>
              </a:spcAft>
              <a:defRPr/>
            </a:pPr>
            <a:r>
              <a:rPr lang="tr-TR" sz="1600" b="1" dirty="0">
                <a:latin typeface="+mn-lt"/>
                <a:cs typeface="+mn-cs"/>
              </a:rPr>
              <a:t>Havza Koruma Eylem Planı Durumu</a:t>
            </a:r>
          </a:p>
          <a:p>
            <a:pPr fontAlgn="auto">
              <a:spcBef>
                <a:spcPts val="0"/>
              </a:spcBef>
              <a:spcAft>
                <a:spcPts val="0"/>
              </a:spcAft>
              <a:defRPr/>
            </a:pPr>
            <a:r>
              <a:rPr lang="tr-TR" sz="1600" b="1" dirty="0">
                <a:solidFill>
                  <a:srgbClr val="7030A0"/>
                </a:solidFill>
                <a:latin typeface="+mn-lt"/>
                <a:cs typeface="+mn-cs"/>
              </a:rPr>
              <a:t>	Devam Edenler</a:t>
            </a:r>
          </a:p>
          <a:p>
            <a:pPr fontAlgn="auto">
              <a:spcBef>
                <a:spcPts val="0"/>
              </a:spcBef>
              <a:spcAft>
                <a:spcPts val="0"/>
              </a:spcAft>
              <a:defRPr/>
            </a:pPr>
            <a:r>
              <a:rPr lang="tr-TR" sz="1600" b="1" dirty="0">
                <a:solidFill>
                  <a:srgbClr val="FF0000"/>
                </a:solidFill>
                <a:latin typeface="+mn-lt"/>
                <a:cs typeface="+mn-cs"/>
              </a:rPr>
              <a:t>	Tamamlanan Havzalar</a:t>
            </a:r>
          </a:p>
          <a:p>
            <a:pPr fontAlgn="auto">
              <a:spcBef>
                <a:spcPts val="0"/>
              </a:spcBef>
              <a:spcAft>
                <a:spcPts val="0"/>
              </a:spcAft>
              <a:defRPr/>
            </a:pPr>
            <a:endParaRPr lang="tr-TR" sz="1600" b="1" dirty="0">
              <a:latin typeface="+mn-lt"/>
              <a:cs typeface="+mn-cs"/>
            </a:endParaRPr>
          </a:p>
        </p:txBody>
      </p:sp>
      <p:sp>
        <p:nvSpPr>
          <p:cNvPr id="11" name="10 Dikdörtgen"/>
          <p:cNvSpPr/>
          <p:nvPr/>
        </p:nvSpPr>
        <p:spPr>
          <a:xfrm>
            <a:off x="5500688" y="5389563"/>
            <a:ext cx="642937" cy="214312"/>
          </a:xfrm>
          <a:prstGeom prst="rect">
            <a:avLst/>
          </a:prstGeom>
          <a:solidFill>
            <a:srgbClr val="7030A0"/>
          </a:solidFill>
          <a:ln>
            <a:no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lang="tr-TR"/>
          </a:p>
        </p:txBody>
      </p:sp>
      <p:sp>
        <p:nvSpPr>
          <p:cNvPr id="12" name="11 Dikdörtgen"/>
          <p:cNvSpPr/>
          <p:nvPr/>
        </p:nvSpPr>
        <p:spPr>
          <a:xfrm>
            <a:off x="5500688" y="5675313"/>
            <a:ext cx="642937" cy="214312"/>
          </a:xfrm>
          <a:prstGeom prst="rect">
            <a:avLst/>
          </a:prstGeom>
          <a:solidFill>
            <a:srgbClr val="FF0000"/>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tr-TR"/>
          </a:p>
        </p:txBody>
      </p:sp>
      <p:sp>
        <p:nvSpPr>
          <p:cNvPr id="9" name="8 Metin kutusu"/>
          <p:cNvSpPr txBox="1"/>
          <p:nvPr/>
        </p:nvSpPr>
        <p:spPr>
          <a:xfrm>
            <a:off x="428625" y="5429250"/>
            <a:ext cx="4494213" cy="1200150"/>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pPr algn="just" fontAlgn="auto">
              <a:spcBef>
                <a:spcPts val="0"/>
              </a:spcBef>
              <a:spcAft>
                <a:spcPts val="0"/>
              </a:spcAft>
              <a:defRPr/>
            </a:pPr>
            <a:r>
              <a:rPr lang="tr-TR" b="1" dirty="0">
                <a:solidFill>
                  <a:srgbClr val="002060"/>
                </a:solidFill>
                <a:cs typeface="Arial" pitchFamily="34" charset="0"/>
              </a:rPr>
              <a:t>Devam eden havza eylem planları </a:t>
            </a:r>
          </a:p>
          <a:p>
            <a:pPr algn="just" fontAlgn="auto">
              <a:spcBef>
                <a:spcPts val="0"/>
              </a:spcBef>
              <a:spcAft>
                <a:spcPts val="0"/>
              </a:spcAft>
              <a:defRPr/>
            </a:pPr>
            <a:r>
              <a:rPr lang="tr-TR" b="1" dirty="0">
                <a:solidFill>
                  <a:srgbClr val="002060"/>
                </a:solidFill>
                <a:cs typeface="Arial" pitchFamily="34" charset="0"/>
              </a:rPr>
              <a:t>Ağustos 2010’a kadar tamamlanacaktır.</a:t>
            </a:r>
          </a:p>
          <a:p>
            <a:pPr algn="just" fontAlgn="auto">
              <a:spcBef>
                <a:spcPts val="0"/>
              </a:spcBef>
              <a:spcAft>
                <a:spcPts val="0"/>
              </a:spcAft>
              <a:defRPr/>
            </a:pPr>
            <a:r>
              <a:rPr lang="tr-TR" b="1" dirty="0">
                <a:solidFill>
                  <a:srgbClr val="002060"/>
                </a:solidFill>
                <a:cs typeface="Arial" pitchFamily="34" charset="0"/>
              </a:rPr>
              <a:t>Diğer havzalardaki çalışmalara 2010 yılı</a:t>
            </a:r>
          </a:p>
          <a:p>
            <a:pPr algn="just" fontAlgn="auto">
              <a:spcBef>
                <a:spcPts val="0"/>
              </a:spcBef>
              <a:spcAft>
                <a:spcPts val="0"/>
              </a:spcAft>
              <a:defRPr/>
            </a:pPr>
            <a:r>
              <a:rPr lang="tr-TR" b="1" dirty="0">
                <a:solidFill>
                  <a:srgbClr val="002060"/>
                </a:solidFill>
                <a:cs typeface="Arial" pitchFamily="34" charset="0"/>
              </a:rPr>
              <a:t>içerisinde başlanacaktır.</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descr="Large confetti"/>
          <p:cNvSpPr>
            <a:spLocks noChangeArrowheads="1"/>
          </p:cNvSpPr>
          <p:nvPr/>
        </p:nvSpPr>
        <p:spPr bwMode="auto">
          <a:xfrm>
            <a:off x="0" y="284163"/>
            <a:ext cx="8866188" cy="481012"/>
          </a:xfrm>
          <a:prstGeom prst="rect">
            <a:avLst/>
          </a:prstGeom>
          <a:noFill/>
          <a:ln w="9525">
            <a:noFill/>
            <a:miter lim="800000"/>
            <a:headEnd/>
            <a:tailEnd/>
          </a:ln>
        </p:spPr>
        <p:txBody>
          <a:bodyPr anchor="b"/>
          <a:lstStyle/>
          <a:p>
            <a:pPr algn="ctr"/>
            <a:r>
              <a:rPr lang="tr-TR" sz="2400" b="1">
                <a:solidFill>
                  <a:srgbClr val="FF0000"/>
                </a:solidFill>
                <a:latin typeface="Calibri" pitchFamily="34" charset="0"/>
                <a:cs typeface="Times New Roman" pitchFamily="18" charset="0"/>
              </a:rPr>
              <a:t> </a:t>
            </a:r>
            <a:r>
              <a:rPr lang="tr-TR" sz="3200" b="1">
                <a:solidFill>
                  <a:srgbClr val="990000"/>
                </a:solidFill>
                <a:latin typeface="Calibri" pitchFamily="34" charset="0"/>
                <a:cs typeface="Times New Roman" pitchFamily="18" charset="0"/>
              </a:rPr>
              <a:t>ÇEVRE KANUNU</a:t>
            </a:r>
            <a:endParaRPr lang="tr-TR" sz="2400" b="1">
              <a:latin typeface="Calibri" pitchFamily="34" charset="0"/>
              <a:cs typeface="Times New Roman" pitchFamily="18" charset="0"/>
            </a:endParaRPr>
          </a:p>
        </p:txBody>
      </p:sp>
      <p:sp>
        <p:nvSpPr>
          <p:cNvPr id="43011" name="Rectangle 5"/>
          <p:cNvSpPr>
            <a:spLocks noChangeArrowheads="1"/>
          </p:cNvSpPr>
          <p:nvPr/>
        </p:nvSpPr>
        <p:spPr bwMode="auto">
          <a:xfrm>
            <a:off x="107950" y="908050"/>
            <a:ext cx="8785225" cy="5761038"/>
          </a:xfrm>
          <a:prstGeom prst="rect">
            <a:avLst/>
          </a:prstGeom>
          <a:noFill/>
          <a:ln w="9525">
            <a:noFill/>
            <a:miter lim="800000"/>
            <a:headEnd/>
            <a:tailEnd/>
          </a:ln>
        </p:spPr>
        <p:txBody>
          <a:bodyPr/>
          <a:lstStyle/>
          <a:p>
            <a:pPr marL="342900" indent="-342900">
              <a:spcBef>
                <a:spcPct val="20000"/>
              </a:spcBef>
              <a:buClr>
                <a:srgbClr val="990000"/>
              </a:buClr>
              <a:buFont typeface="Wingdings" pitchFamily="2" charset="2"/>
              <a:buChar char="v"/>
            </a:pPr>
            <a:r>
              <a:rPr lang="tr-TR" sz="2400" b="1">
                <a:solidFill>
                  <a:srgbClr val="0000FF"/>
                </a:solidFill>
                <a:latin typeface="Calibri" pitchFamily="34" charset="0"/>
                <a:cs typeface="Times New Roman" pitchFamily="18" charset="0"/>
              </a:rPr>
              <a:t>Madde 11- </a:t>
            </a:r>
            <a:r>
              <a:rPr lang="tr-TR" sz="2400" b="1">
                <a:solidFill>
                  <a:srgbClr val="0000FF"/>
                </a:solidFill>
                <a:latin typeface="Calibri" pitchFamily="34" charset="0"/>
              </a:rPr>
              <a:t>İzin alma, arıtma ve bertaraf etme yükümlülüğü</a:t>
            </a:r>
            <a:r>
              <a:rPr lang="tr-TR" sz="2400" b="1">
                <a:latin typeface="Calibri" pitchFamily="34" charset="0"/>
                <a:cs typeface="Times New Roman" pitchFamily="18" charset="0"/>
              </a:rPr>
              <a:t>  (</a:t>
            </a:r>
            <a:r>
              <a:rPr lang="tr-TR" sz="2400" b="1">
                <a:solidFill>
                  <a:srgbClr val="FF0000"/>
                </a:solidFill>
                <a:latin typeface="Calibri" pitchFamily="34" charset="0"/>
                <a:cs typeface="Times New Roman" pitchFamily="18" charset="0"/>
              </a:rPr>
              <a:t>Sorumlu yönetimler</a:t>
            </a:r>
            <a:r>
              <a:rPr lang="tr-TR" sz="2400" b="1">
                <a:latin typeface="Calibri" pitchFamily="34" charset="0"/>
                <a:cs typeface="Times New Roman" pitchFamily="18" charset="0"/>
              </a:rPr>
              <a:t>) </a:t>
            </a:r>
          </a:p>
          <a:p>
            <a:pPr marL="342900" indent="-342900">
              <a:spcBef>
                <a:spcPct val="20000"/>
              </a:spcBef>
              <a:buClr>
                <a:srgbClr val="990000"/>
              </a:buClr>
              <a:buFont typeface="Wingdings" pitchFamily="2" charset="2"/>
              <a:buNone/>
            </a:pPr>
            <a:endParaRPr lang="tr-TR" sz="2400" b="1">
              <a:latin typeface="Calibri" pitchFamily="34" charset="0"/>
              <a:cs typeface="Times New Roman" pitchFamily="18" charset="0"/>
            </a:endParaRPr>
          </a:p>
          <a:p>
            <a:pPr marL="342900" indent="-342900">
              <a:spcBef>
                <a:spcPct val="20000"/>
              </a:spcBef>
              <a:buClr>
                <a:srgbClr val="990000"/>
              </a:buClr>
              <a:buFont typeface="Wingdings" pitchFamily="2" charset="2"/>
              <a:buChar char="§"/>
            </a:pPr>
            <a:r>
              <a:rPr lang="tr-TR" sz="2400">
                <a:latin typeface="Calibri" pitchFamily="34" charset="0"/>
              </a:rPr>
              <a:t> </a:t>
            </a:r>
            <a:r>
              <a:rPr lang="tr-TR" sz="2400">
                <a:solidFill>
                  <a:srgbClr val="0000FF"/>
                </a:solidFill>
                <a:latin typeface="Calibri" pitchFamily="34" charset="0"/>
              </a:rPr>
              <a:t>Atıksu altyapı sistemlerinin kurulması, bakımı, onarımı, ıslahı ve işletilmesinden;</a:t>
            </a:r>
          </a:p>
          <a:p>
            <a:pPr marL="342900" indent="-342900">
              <a:spcBef>
                <a:spcPct val="20000"/>
              </a:spcBef>
              <a:buClr>
                <a:srgbClr val="990000"/>
              </a:buClr>
            </a:pPr>
            <a:endParaRPr lang="tr-TR" sz="2400">
              <a:solidFill>
                <a:srgbClr val="0000FF"/>
              </a:solidFill>
              <a:latin typeface="Calibri" pitchFamily="34" charset="0"/>
            </a:endParaRPr>
          </a:p>
          <a:p>
            <a:pPr marL="742950" lvl="1" indent="-285750">
              <a:lnSpc>
                <a:spcPct val="80000"/>
              </a:lnSpc>
              <a:spcBef>
                <a:spcPct val="20000"/>
              </a:spcBef>
              <a:buClr>
                <a:srgbClr val="990000"/>
              </a:buClr>
              <a:buFontTx/>
              <a:buChar char="•"/>
            </a:pPr>
            <a:r>
              <a:rPr lang="tr-TR" sz="2400">
                <a:solidFill>
                  <a:srgbClr val="0000FF"/>
                </a:solidFill>
                <a:latin typeface="Calibri" pitchFamily="34" charset="0"/>
              </a:rPr>
              <a:t>Organize sanayi bölgelerinde organize sanayi bölgesi yönetimi,</a:t>
            </a:r>
          </a:p>
          <a:p>
            <a:pPr marL="742950" lvl="1" indent="-285750">
              <a:lnSpc>
                <a:spcPct val="80000"/>
              </a:lnSpc>
              <a:spcBef>
                <a:spcPct val="20000"/>
              </a:spcBef>
              <a:buClr>
                <a:srgbClr val="990000"/>
              </a:buClr>
              <a:buFontTx/>
              <a:buChar char="•"/>
            </a:pPr>
            <a:r>
              <a:rPr lang="tr-TR" sz="2400">
                <a:solidFill>
                  <a:srgbClr val="0000FF"/>
                </a:solidFill>
                <a:latin typeface="Calibri" pitchFamily="34" charset="0"/>
              </a:rPr>
              <a:t>Serbest ve/veya endüstri bölgelerinde bölge müdürlükleri, 	</a:t>
            </a:r>
          </a:p>
          <a:p>
            <a:pPr marL="742950" lvl="1" indent="-285750">
              <a:lnSpc>
                <a:spcPct val="80000"/>
              </a:lnSpc>
              <a:spcBef>
                <a:spcPct val="20000"/>
              </a:spcBef>
              <a:buClr>
                <a:srgbClr val="990000"/>
              </a:buClr>
              <a:buFontTx/>
              <a:buChar char="•"/>
            </a:pPr>
            <a:r>
              <a:rPr lang="tr-TR" sz="2400">
                <a:solidFill>
                  <a:srgbClr val="0000FF"/>
                </a:solidFill>
                <a:latin typeface="Calibri" pitchFamily="34" charset="0"/>
              </a:rPr>
              <a:t>Küçük sanayi sitelerinde kooperatif başkanlıkları,</a:t>
            </a:r>
          </a:p>
          <a:p>
            <a:pPr marL="742950" lvl="1" indent="-285750">
              <a:lnSpc>
                <a:spcPct val="80000"/>
              </a:lnSpc>
              <a:spcBef>
                <a:spcPct val="20000"/>
              </a:spcBef>
              <a:buClr>
                <a:srgbClr val="990000"/>
              </a:buClr>
              <a:buFontTx/>
              <a:buChar char="•"/>
            </a:pPr>
            <a:r>
              <a:rPr lang="tr-TR" sz="2400">
                <a:solidFill>
                  <a:srgbClr val="0000FF"/>
                </a:solidFill>
                <a:latin typeface="Calibri" pitchFamily="34" charset="0"/>
              </a:rPr>
              <a:t>Mevcut yerleşim alanlarından kopuk olarak münferit tesis alanları vb. kullanım alanlarında ise tesis işletmecileri,</a:t>
            </a:r>
          </a:p>
          <a:p>
            <a:pPr marL="742950" lvl="1" indent="-285750">
              <a:lnSpc>
                <a:spcPct val="80000"/>
              </a:lnSpc>
              <a:spcBef>
                <a:spcPct val="20000"/>
              </a:spcBef>
              <a:buClr>
                <a:srgbClr val="990000"/>
              </a:buClr>
            </a:pPr>
            <a:endParaRPr lang="tr-TR" sz="2400">
              <a:solidFill>
                <a:srgbClr val="0000FF"/>
              </a:solidFill>
              <a:latin typeface="Calibri" pitchFamily="34" charset="0"/>
            </a:endParaRPr>
          </a:p>
          <a:p>
            <a:pPr marL="342900" indent="-342900">
              <a:lnSpc>
                <a:spcPct val="80000"/>
              </a:lnSpc>
              <a:spcBef>
                <a:spcPct val="20000"/>
              </a:spcBef>
            </a:pPr>
            <a:r>
              <a:rPr lang="tr-TR" sz="2400">
                <a:solidFill>
                  <a:srgbClr val="0000FF"/>
                </a:solidFill>
                <a:latin typeface="Calibri" pitchFamily="34" charset="0"/>
              </a:rPr>
              <a:t> sorumludurlar.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descr="Large confetti"/>
          <p:cNvSpPr>
            <a:spLocks noChangeArrowheads="1"/>
          </p:cNvSpPr>
          <p:nvPr/>
        </p:nvSpPr>
        <p:spPr bwMode="auto">
          <a:xfrm>
            <a:off x="0" y="284163"/>
            <a:ext cx="8866188" cy="481012"/>
          </a:xfrm>
          <a:prstGeom prst="rect">
            <a:avLst/>
          </a:prstGeom>
          <a:noFill/>
          <a:ln w="9525">
            <a:noFill/>
            <a:miter lim="800000"/>
            <a:headEnd/>
            <a:tailEnd/>
          </a:ln>
        </p:spPr>
        <p:txBody>
          <a:bodyPr anchor="b"/>
          <a:lstStyle/>
          <a:p>
            <a:pPr algn="ctr"/>
            <a:r>
              <a:rPr lang="tr-TR" sz="2400" b="1">
                <a:solidFill>
                  <a:srgbClr val="FF0000"/>
                </a:solidFill>
                <a:latin typeface="Calibri" pitchFamily="34" charset="0"/>
                <a:cs typeface="Times New Roman" pitchFamily="18" charset="0"/>
              </a:rPr>
              <a:t> </a:t>
            </a:r>
            <a:r>
              <a:rPr lang="tr-TR" sz="3200" b="1">
                <a:solidFill>
                  <a:srgbClr val="990000"/>
                </a:solidFill>
                <a:latin typeface="Calibri" pitchFamily="34" charset="0"/>
                <a:cs typeface="Times New Roman" pitchFamily="18" charset="0"/>
              </a:rPr>
              <a:t>ÇEVRE KANUNU</a:t>
            </a:r>
            <a:endParaRPr lang="tr-TR" sz="2400" b="1">
              <a:latin typeface="Calibri" pitchFamily="34" charset="0"/>
              <a:cs typeface="Times New Roman" pitchFamily="18" charset="0"/>
            </a:endParaRPr>
          </a:p>
        </p:txBody>
      </p:sp>
      <p:sp>
        <p:nvSpPr>
          <p:cNvPr id="44035" name="Rectangle 5"/>
          <p:cNvSpPr>
            <a:spLocks noChangeArrowheads="1"/>
          </p:cNvSpPr>
          <p:nvPr/>
        </p:nvSpPr>
        <p:spPr bwMode="auto">
          <a:xfrm>
            <a:off x="107950" y="908050"/>
            <a:ext cx="8785225" cy="5761038"/>
          </a:xfrm>
          <a:prstGeom prst="rect">
            <a:avLst/>
          </a:prstGeom>
          <a:noFill/>
          <a:ln w="9525">
            <a:noFill/>
            <a:miter lim="800000"/>
            <a:headEnd/>
            <a:tailEnd/>
          </a:ln>
        </p:spPr>
        <p:txBody>
          <a:bodyPr/>
          <a:lstStyle/>
          <a:p>
            <a:pPr marL="342900" indent="-342900">
              <a:spcBef>
                <a:spcPct val="20000"/>
              </a:spcBef>
              <a:buClr>
                <a:srgbClr val="990000"/>
              </a:buClr>
              <a:buFont typeface="Wingdings" pitchFamily="2" charset="2"/>
              <a:buChar char="v"/>
            </a:pPr>
            <a:r>
              <a:rPr lang="tr-TR" sz="2400" b="1" dirty="0">
                <a:solidFill>
                  <a:srgbClr val="0000FF"/>
                </a:solidFill>
                <a:latin typeface="Calibri" pitchFamily="34" charset="0"/>
                <a:cs typeface="Times New Roman" pitchFamily="18" charset="0"/>
              </a:rPr>
              <a:t>Madde 11- </a:t>
            </a:r>
            <a:r>
              <a:rPr lang="tr-TR" sz="2400" b="1" dirty="0">
                <a:solidFill>
                  <a:srgbClr val="0000FF"/>
                </a:solidFill>
                <a:latin typeface="Calibri" pitchFamily="34" charset="0"/>
              </a:rPr>
              <a:t>İzin alma, arıtma ve bertaraf etme yükümlülüğü</a:t>
            </a:r>
            <a:r>
              <a:rPr lang="tr-TR" sz="2400" b="1" dirty="0">
                <a:latin typeface="Calibri" pitchFamily="34" charset="0"/>
                <a:cs typeface="Times New Roman" pitchFamily="18" charset="0"/>
              </a:rPr>
              <a:t>   </a:t>
            </a:r>
          </a:p>
          <a:p>
            <a:pPr marL="342900" indent="-342900">
              <a:spcBef>
                <a:spcPct val="20000"/>
              </a:spcBef>
              <a:buClr>
                <a:srgbClr val="990000"/>
              </a:buClr>
              <a:buFont typeface="Wingdings" pitchFamily="2" charset="2"/>
              <a:buNone/>
            </a:pPr>
            <a:endParaRPr lang="tr-TR" sz="2400" b="1" dirty="0">
              <a:latin typeface="Calibri" pitchFamily="34" charset="0"/>
              <a:cs typeface="Times New Roman" pitchFamily="18" charset="0"/>
            </a:endParaRPr>
          </a:p>
          <a:p>
            <a:pPr marL="342900" indent="-342900" algn="just">
              <a:buFont typeface="Wingdings" pitchFamily="2" charset="2"/>
              <a:buChar char="§"/>
            </a:pPr>
            <a:r>
              <a:rPr lang="tr-TR" sz="2400" dirty="0">
                <a:solidFill>
                  <a:srgbClr val="990000"/>
                </a:solidFill>
                <a:latin typeface="Calibri" pitchFamily="34" charset="0"/>
              </a:rPr>
              <a:t>   </a:t>
            </a:r>
            <a:r>
              <a:rPr lang="tr-TR" sz="2400" dirty="0">
                <a:solidFill>
                  <a:srgbClr val="0000FF"/>
                </a:solidFill>
                <a:latin typeface="Calibri" pitchFamily="34" charset="0"/>
              </a:rPr>
              <a:t>Faaliyetleri sonucunda oluşan atık sularını alıcı ortamlara vermeleri uygun görülmeyen sanayilerin atık sularını  yönetmeliklerde belirlenen standart ve yöntemlere uygun olarak arıtmak ve bertaraf etmekle veya ettirmekle ve  öngörülen izinleri almakla yükümlüdürler. </a:t>
            </a:r>
          </a:p>
          <a:p>
            <a:pPr marL="342900" indent="-342900">
              <a:lnSpc>
                <a:spcPct val="80000"/>
              </a:lnSpc>
              <a:spcBef>
                <a:spcPct val="20000"/>
              </a:spcBef>
            </a:pPr>
            <a:r>
              <a:rPr lang="tr-TR" sz="2400" dirty="0">
                <a:solidFill>
                  <a:srgbClr val="0000FF"/>
                </a:solidFill>
                <a:latin typeface="Calibri" pitchFamily="34" charset="0"/>
              </a:rPr>
              <a:t> </a:t>
            </a:r>
          </a:p>
          <a:p>
            <a:pPr marL="342900" indent="-342900" algn="just">
              <a:spcBef>
                <a:spcPct val="20000"/>
              </a:spcBef>
              <a:buClr>
                <a:srgbClr val="990000"/>
              </a:buClr>
              <a:buFont typeface="Wingdings" pitchFamily="2" charset="2"/>
              <a:buChar char="§"/>
            </a:pPr>
            <a:r>
              <a:rPr lang="tr-TR" sz="2400" dirty="0">
                <a:solidFill>
                  <a:srgbClr val="0000FF"/>
                </a:solidFill>
                <a:latin typeface="Calibri" pitchFamily="34" charset="0"/>
              </a:rPr>
              <a:t>OSB ve diğer sanayi tesisleri mevzuatta öngörülen arıtma tesis veya sistemlerini müstakil veya ortak olarak kurmak ve işletmeleri için 3 yıl süre verilmiştir</a:t>
            </a:r>
            <a:r>
              <a:rPr lang="tr-TR" sz="2400" dirty="0" smtClean="0">
                <a:solidFill>
                  <a:srgbClr val="0000FF"/>
                </a:solidFill>
                <a:latin typeface="Calibri" pitchFamily="34" charset="0"/>
              </a:rPr>
              <a:t>. Bu süre 13 Mayıs 2009 tarihinde dolmuştur.</a:t>
            </a:r>
            <a:endParaRPr lang="tr-TR" sz="2400" dirty="0">
              <a:solidFill>
                <a:srgbClr val="0000FF"/>
              </a:solidFill>
              <a:latin typeface="Calibri"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ChangeArrowheads="1"/>
          </p:cNvSpPr>
          <p:nvPr/>
        </p:nvSpPr>
        <p:spPr bwMode="auto">
          <a:xfrm>
            <a:off x="250825" y="0"/>
            <a:ext cx="8569325" cy="1268413"/>
          </a:xfrm>
          <a:prstGeom prst="rect">
            <a:avLst/>
          </a:prstGeom>
          <a:noFill/>
          <a:ln w="9525">
            <a:noFill/>
            <a:miter lim="800000"/>
            <a:headEnd/>
            <a:tailEnd/>
          </a:ln>
        </p:spPr>
        <p:txBody>
          <a:bodyPr anchor="ctr" anchorCtr="1"/>
          <a:lstStyle/>
          <a:p>
            <a:pPr algn="ctr"/>
            <a:r>
              <a:rPr lang="tr-TR" sz="3200" b="1">
                <a:solidFill>
                  <a:srgbClr val="990033"/>
                </a:solidFill>
                <a:latin typeface="Calibri" pitchFamily="34" charset="0"/>
              </a:rPr>
              <a:t>MEVCUT DURUM</a:t>
            </a:r>
          </a:p>
        </p:txBody>
      </p:sp>
      <p:sp>
        <p:nvSpPr>
          <p:cNvPr id="45059" name="Rectangle 5"/>
          <p:cNvSpPr>
            <a:spLocks noChangeArrowheads="1"/>
          </p:cNvSpPr>
          <p:nvPr/>
        </p:nvSpPr>
        <p:spPr bwMode="auto">
          <a:xfrm>
            <a:off x="0" y="908050"/>
            <a:ext cx="9144000" cy="2663825"/>
          </a:xfrm>
          <a:prstGeom prst="rect">
            <a:avLst/>
          </a:prstGeom>
          <a:noFill/>
          <a:ln w="9525">
            <a:noFill/>
            <a:miter lim="800000"/>
            <a:headEnd/>
            <a:tailEnd/>
          </a:ln>
        </p:spPr>
        <p:txBody>
          <a:bodyPr/>
          <a:lstStyle/>
          <a:p>
            <a:pPr marL="742950" lvl="1" indent="-285750">
              <a:lnSpc>
                <a:spcPct val="90000"/>
              </a:lnSpc>
              <a:spcBef>
                <a:spcPct val="20000"/>
              </a:spcBef>
              <a:buClr>
                <a:srgbClr val="990000"/>
              </a:buClr>
              <a:buFont typeface="Wingdings" pitchFamily="2" charset="2"/>
              <a:buChar char="v"/>
            </a:pPr>
            <a:r>
              <a:rPr lang="tr-TR" sz="2400" b="1" dirty="0">
                <a:solidFill>
                  <a:srgbClr val="0000FF"/>
                </a:solidFill>
                <a:latin typeface="Calibri" pitchFamily="34" charset="0"/>
              </a:rPr>
              <a:t>Organize Sanayi Bölgeleri</a:t>
            </a:r>
          </a:p>
          <a:p>
            <a:pPr marL="342900" indent="-342900" algn="just">
              <a:lnSpc>
                <a:spcPct val="90000"/>
              </a:lnSpc>
              <a:spcBef>
                <a:spcPct val="20000"/>
              </a:spcBef>
              <a:buClr>
                <a:srgbClr val="990033"/>
              </a:buClr>
              <a:buFont typeface="Wingdings" pitchFamily="2" charset="2"/>
              <a:buChar char="§"/>
            </a:pPr>
            <a:r>
              <a:rPr lang="tr-TR" sz="2200" dirty="0">
                <a:solidFill>
                  <a:srgbClr val="0000FF"/>
                </a:solidFill>
                <a:latin typeface="Calibri" pitchFamily="34" charset="0"/>
              </a:rPr>
              <a:t>Ülkemizde 260 adet OSB tüzel kişilik kazanmış olup, 148 adet OSB tamamlanarak faaliyete geçmiş durumdadır*.</a:t>
            </a:r>
          </a:p>
          <a:p>
            <a:pPr marL="342900" indent="-342900" algn="just">
              <a:lnSpc>
                <a:spcPct val="90000"/>
              </a:lnSpc>
              <a:spcBef>
                <a:spcPct val="20000"/>
              </a:spcBef>
              <a:buClr>
                <a:srgbClr val="990033"/>
              </a:buClr>
              <a:buFont typeface="Wingdings" pitchFamily="2" charset="2"/>
              <a:buChar char="§"/>
            </a:pPr>
            <a:r>
              <a:rPr lang="tr-TR" sz="2200" dirty="0">
                <a:solidFill>
                  <a:srgbClr val="0000FF"/>
                </a:solidFill>
                <a:latin typeface="Calibri" pitchFamily="34" charset="0"/>
              </a:rPr>
              <a:t>Türkiye genelinde mevcut verilerimiz doğrultusunda 4200 civarında sanayi tesisinin arıtma tesisi mevcuttur.</a:t>
            </a:r>
          </a:p>
          <a:p>
            <a:pPr marL="342900" indent="-342900" algn="just">
              <a:lnSpc>
                <a:spcPct val="90000"/>
              </a:lnSpc>
              <a:spcBef>
                <a:spcPct val="20000"/>
              </a:spcBef>
            </a:pPr>
            <a:r>
              <a:rPr lang="tr-TR" sz="1600" dirty="0">
                <a:solidFill>
                  <a:srgbClr val="0000FF"/>
                </a:solidFill>
                <a:latin typeface="Calibri" pitchFamily="34" charset="0"/>
              </a:rPr>
              <a:t>		</a:t>
            </a:r>
          </a:p>
          <a:p>
            <a:pPr marL="342900" indent="-342900" algn="just">
              <a:lnSpc>
                <a:spcPct val="90000"/>
              </a:lnSpc>
              <a:spcBef>
                <a:spcPct val="20000"/>
              </a:spcBef>
            </a:pPr>
            <a:r>
              <a:rPr lang="tr-TR" sz="1600" dirty="0">
                <a:solidFill>
                  <a:srgbClr val="0000FF"/>
                </a:solidFill>
                <a:latin typeface="Calibri" pitchFamily="34" charset="0"/>
              </a:rPr>
              <a:t>		*İşletmede Olan OSB’lerin </a:t>
            </a:r>
            <a:r>
              <a:rPr lang="tr-TR" sz="1600" dirty="0" err="1">
                <a:solidFill>
                  <a:srgbClr val="0000FF"/>
                </a:solidFill>
                <a:latin typeface="Calibri" pitchFamily="34" charset="0"/>
              </a:rPr>
              <a:t>Atıksu</a:t>
            </a:r>
            <a:r>
              <a:rPr lang="tr-TR" sz="1600" dirty="0">
                <a:solidFill>
                  <a:srgbClr val="0000FF"/>
                </a:solidFill>
                <a:latin typeface="Calibri" pitchFamily="34" charset="0"/>
              </a:rPr>
              <a:t> Arıtma Durumu (Kaynak: OSB Üst Kurulu) </a:t>
            </a:r>
          </a:p>
        </p:txBody>
      </p:sp>
      <p:graphicFrame>
        <p:nvGraphicFramePr>
          <p:cNvPr id="4" name="Group 6"/>
          <p:cNvGraphicFramePr>
            <a:graphicFrameLocks noGrp="1"/>
          </p:cNvGraphicFramePr>
          <p:nvPr/>
        </p:nvGraphicFramePr>
        <p:xfrm>
          <a:off x="357159" y="3214685"/>
          <a:ext cx="7715280" cy="3505206"/>
        </p:xfrm>
        <a:graphic>
          <a:graphicData uri="http://schemas.openxmlformats.org/drawingml/2006/table">
            <a:tbl>
              <a:tblPr/>
              <a:tblGrid>
                <a:gridCol w="4994583"/>
                <a:gridCol w="2720697"/>
              </a:tblGrid>
              <a:tr h="584201">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tr-TR" sz="1200" b="1" i="0" u="none" strike="noStrike" cap="none" normalizeH="0" baseline="0" dirty="0" err="1" smtClean="0">
                          <a:ln>
                            <a:noFill/>
                          </a:ln>
                          <a:solidFill>
                            <a:srgbClr val="0000FF"/>
                          </a:solidFill>
                          <a:effectLst/>
                          <a:latin typeface="Arial" charset="0"/>
                        </a:rPr>
                        <a:t>Atıksu</a:t>
                      </a:r>
                      <a:r>
                        <a:rPr kumimoji="0" lang="tr-TR" sz="1200" b="1" i="0" u="none" strike="noStrike" cap="none" normalizeH="0" baseline="0" dirty="0" smtClean="0">
                          <a:ln>
                            <a:noFill/>
                          </a:ln>
                          <a:solidFill>
                            <a:srgbClr val="0000FF"/>
                          </a:solidFill>
                          <a:effectLst/>
                          <a:latin typeface="Arial" charset="0"/>
                        </a:rPr>
                        <a:t> Arıtma Durumu</a:t>
                      </a:r>
                      <a:endParaRPr kumimoji="0" lang="tr-TR" sz="1200" b="0" i="0" u="none" strike="noStrike" cap="none" normalizeH="0" baseline="0" dirty="0" smtClean="0">
                        <a:ln>
                          <a:noFill/>
                        </a:ln>
                        <a:solidFill>
                          <a:srgbClr val="0000FF"/>
                        </a:solidFill>
                        <a:effectLst/>
                        <a:latin typeface="Arial"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tr-TR" sz="1200" b="1" i="0" u="none" strike="noStrike" cap="none" normalizeH="0" baseline="0" smtClean="0">
                          <a:ln>
                            <a:noFill/>
                          </a:ln>
                          <a:solidFill>
                            <a:srgbClr val="0000FF"/>
                          </a:solidFill>
                          <a:effectLst/>
                          <a:latin typeface="Arial" charset="0"/>
                        </a:rPr>
                        <a:t>Adet</a:t>
                      </a:r>
                      <a:endParaRPr kumimoji="0" lang="tr-TR" sz="1200" b="0" i="0" u="none" strike="noStrike" cap="none" normalizeH="0" baseline="0" smtClean="0">
                        <a:ln>
                          <a:noFill/>
                        </a:ln>
                        <a:solidFill>
                          <a:srgbClr val="0000FF"/>
                        </a:solidFill>
                        <a:effectLst/>
                        <a:latin typeface="Arial"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84201">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tr-TR" sz="1200" b="0" i="0" u="none" strike="noStrike" cap="none" normalizeH="0" baseline="0" smtClean="0">
                          <a:ln>
                            <a:noFill/>
                          </a:ln>
                          <a:solidFill>
                            <a:srgbClr val="0000FF"/>
                          </a:solidFill>
                          <a:effectLst/>
                          <a:latin typeface="Arial" charset="0"/>
                        </a:rPr>
                        <a:t>Mevcut AAT'si olan</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tr-TR" sz="1200" b="0" i="0" u="none" strike="noStrike" cap="none" normalizeH="0" baseline="0" smtClean="0">
                          <a:ln>
                            <a:noFill/>
                          </a:ln>
                          <a:solidFill>
                            <a:srgbClr val="0000FF"/>
                          </a:solidFill>
                          <a:effectLst/>
                          <a:latin typeface="Arial" charset="0"/>
                        </a:rPr>
                        <a:t>40</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4201">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tr-TR" sz="1200" b="0" i="0" u="none" strike="noStrike" cap="none" normalizeH="0" baseline="0" smtClean="0">
                          <a:ln>
                            <a:noFill/>
                          </a:ln>
                          <a:solidFill>
                            <a:srgbClr val="0000FF"/>
                          </a:solidFill>
                          <a:effectLst/>
                          <a:latin typeface="Arial" charset="0"/>
                        </a:rPr>
                        <a:t>Kanalizasyona bağlı</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tr-TR" sz="1200" b="0" i="0" u="none" strike="noStrike" cap="none" normalizeH="0" baseline="0" smtClean="0">
                          <a:ln>
                            <a:noFill/>
                          </a:ln>
                          <a:solidFill>
                            <a:srgbClr val="0000FF"/>
                          </a:solidFill>
                          <a:effectLst/>
                          <a:latin typeface="Arial" charset="0"/>
                        </a:rPr>
                        <a:t>21</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4201">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tr-TR" sz="1200" b="0" i="0" u="none" strike="noStrike" cap="none" normalizeH="0" baseline="0" smtClean="0">
                          <a:ln>
                            <a:noFill/>
                          </a:ln>
                          <a:solidFill>
                            <a:srgbClr val="0000FF"/>
                          </a:solidFill>
                          <a:effectLst/>
                          <a:latin typeface="Arial" charset="0"/>
                        </a:rPr>
                        <a:t>İnşaat Aşamasında</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tr-TR" sz="1200" b="0" i="0" u="none" strike="noStrike" cap="none" normalizeH="0" baseline="0" smtClean="0">
                          <a:ln>
                            <a:noFill/>
                          </a:ln>
                          <a:solidFill>
                            <a:srgbClr val="0000FF"/>
                          </a:solidFill>
                          <a:effectLst/>
                          <a:latin typeface="Arial" charset="0"/>
                        </a:rPr>
                        <a:t>12</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4201">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tr-TR" sz="1200" b="0" i="0" u="none" strike="noStrike" cap="none" normalizeH="0" baseline="0" smtClean="0">
                          <a:ln>
                            <a:noFill/>
                          </a:ln>
                          <a:solidFill>
                            <a:srgbClr val="0000FF"/>
                          </a:solidFill>
                          <a:effectLst/>
                          <a:latin typeface="Arial" charset="0"/>
                        </a:rPr>
                        <a:t>Proje Aşamasında</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tr-TR" sz="1200" b="0" i="0" u="none" strike="noStrike" cap="none" normalizeH="0" baseline="0" smtClean="0">
                          <a:ln>
                            <a:noFill/>
                          </a:ln>
                          <a:solidFill>
                            <a:srgbClr val="0000FF"/>
                          </a:solidFill>
                          <a:effectLst/>
                          <a:latin typeface="Arial" charset="0"/>
                        </a:rPr>
                        <a:t>24</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4201">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tr-TR" sz="1200" b="0" i="0" u="none" strike="noStrike" cap="none" normalizeH="0" baseline="0" smtClean="0">
                          <a:ln>
                            <a:noFill/>
                          </a:ln>
                          <a:solidFill>
                            <a:srgbClr val="0000FF"/>
                          </a:solidFill>
                          <a:effectLst/>
                          <a:latin typeface="Arial" charset="0"/>
                        </a:rPr>
                        <a:t>AAT’si olmayanlar</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tr-TR" sz="1200" b="0" i="0" u="none" strike="noStrike" cap="none" normalizeH="0" baseline="0" dirty="0" smtClean="0">
                          <a:ln>
                            <a:noFill/>
                          </a:ln>
                          <a:solidFill>
                            <a:srgbClr val="0000FF"/>
                          </a:solidFill>
                          <a:effectLst/>
                          <a:latin typeface="Arial" charset="0"/>
                        </a:rPr>
                        <a:t>51</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tr-TR" sz="3200" dirty="0" smtClean="0">
                <a:solidFill>
                  <a:srgbClr val="C00000"/>
                </a:solidFill>
              </a:rPr>
              <a:t>OSB YÜKÜMLÜLÜKLERİ</a:t>
            </a:r>
            <a:endParaRPr lang="tr-TR" sz="3200" dirty="0" smtClean="0">
              <a:solidFill>
                <a:srgbClr val="C00000"/>
              </a:solidFill>
            </a:endParaRPr>
          </a:p>
        </p:txBody>
      </p:sp>
      <p:sp>
        <p:nvSpPr>
          <p:cNvPr id="62467" name="Rectangle 3"/>
          <p:cNvSpPr>
            <a:spLocks noGrp="1" noChangeArrowheads="1"/>
          </p:cNvSpPr>
          <p:nvPr>
            <p:ph type="body" idx="1"/>
          </p:nvPr>
        </p:nvSpPr>
        <p:spPr/>
        <p:txBody>
          <a:bodyPr/>
          <a:lstStyle/>
          <a:p>
            <a:pPr algn="just">
              <a:lnSpc>
                <a:spcPct val="80000"/>
              </a:lnSpc>
              <a:buClr>
                <a:srgbClr val="990000"/>
              </a:buClr>
              <a:buFont typeface="Wingdings" pitchFamily="2" charset="2"/>
              <a:buChar char="§"/>
            </a:pPr>
            <a:r>
              <a:rPr lang="tr-TR" sz="2400" dirty="0" smtClean="0">
                <a:solidFill>
                  <a:srgbClr val="3333FF"/>
                </a:solidFill>
              </a:rPr>
              <a:t>İşletmede olan OSB’nin  AAT işletmeye alma süreleri Mayıs 2009 tarihinde bitmiştir. Henüz yükümlülüğünü yerine getirmeyen OSB </a:t>
            </a:r>
            <a:r>
              <a:rPr lang="tr-TR" sz="2400" dirty="0" err="1" smtClean="0">
                <a:solidFill>
                  <a:srgbClr val="3333FF"/>
                </a:solidFill>
              </a:rPr>
              <a:t>lere</a:t>
            </a:r>
            <a:r>
              <a:rPr lang="tr-TR" sz="2400" dirty="0" smtClean="0">
                <a:solidFill>
                  <a:srgbClr val="3333FF"/>
                </a:solidFill>
              </a:rPr>
              <a:t> Çevre Kanununa göre idari yaptırım uygulanması gerekmektedir. Bu konunun hassasiyeti dikkate alınarak, bu zirve  bu tesislerin bir an önce kurulmasına vesile olmalıdır.</a:t>
            </a:r>
          </a:p>
          <a:p>
            <a:pPr algn="just">
              <a:lnSpc>
                <a:spcPct val="80000"/>
              </a:lnSpc>
              <a:buClr>
                <a:srgbClr val="990000"/>
              </a:buClr>
              <a:buFont typeface="Wingdings" pitchFamily="2" charset="2"/>
              <a:buChar char="§"/>
            </a:pPr>
            <a:endParaRPr lang="tr-TR" sz="2400" dirty="0" smtClean="0">
              <a:solidFill>
                <a:srgbClr val="3333FF"/>
              </a:solidFill>
            </a:endParaRPr>
          </a:p>
          <a:p>
            <a:pPr algn="just">
              <a:lnSpc>
                <a:spcPct val="80000"/>
              </a:lnSpc>
              <a:buClr>
                <a:srgbClr val="990000"/>
              </a:buClr>
              <a:buFont typeface="Wingdings" pitchFamily="2" charset="2"/>
              <a:buChar char="§"/>
            </a:pPr>
            <a:r>
              <a:rPr lang="tr-TR" sz="2400" dirty="0" smtClean="0">
                <a:solidFill>
                  <a:srgbClr val="3333FF"/>
                </a:solidFill>
              </a:rPr>
              <a:t>OSB </a:t>
            </a:r>
            <a:r>
              <a:rPr lang="tr-TR" sz="2400" dirty="0" err="1" smtClean="0">
                <a:solidFill>
                  <a:srgbClr val="3333FF"/>
                </a:solidFill>
              </a:rPr>
              <a:t>lerin</a:t>
            </a:r>
            <a:r>
              <a:rPr lang="tr-TR" sz="2400" dirty="0" smtClean="0">
                <a:solidFill>
                  <a:srgbClr val="3333FF"/>
                </a:solidFill>
              </a:rPr>
              <a:t> AAT kurulması ve işletilmesindeki ekonomik sorunların giderilmesi ve iyi yönetilmesi için sektörün yönlendiricisi konumunda olan Sanayi Bakanlığının daha kolay ve uygun kredi sağlaması ve OSB </a:t>
            </a:r>
            <a:r>
              <a:rPr lang="tr-TR" sz="2400" dirty="0" err="1" smtClean="0">
                <a:solidFill>
                  <a:srgbClr val="3333FF"/>
                </a:solidFill>
              </a:rPr>
              <a:t>lerinde</a:t>
            </a:r>
            <a:r>
              <a:rPr lang="tr-TR" sz="2400" dirty="0" smtClean="0">
                <a:solidFill>
                  <a:srgbClr val="3333FF"/>
                </a:solidFill>
              </a:rPr>
              <a:t> bu yükümlülüklerini yerine getirecek tam maliyet esaslı ücretleri tahsil edecek sistemi kurması ve işletmesi gerekmektedir.</a:t>
            </a:r>
          </a:p>
          <a:p>
            <a:pPr>
              <a:lnSpc>
                <a:spcPct val="80000"/>
              </a:lnSpc>
              <a:buFontTx/>
              <a:buNone/>
            </a:pPr>
            <a:endParaRPr lang="tr-TR" sz="2400" dirty="0" smtClean="0">
              <a:solidFill>
                <a:srgbClr val="3333FF"/>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Başlık"/>
          <p:cNvSpPr>
            <a:spLocks noGrp="1"/>
          </p:cNvSpPr>
          <p:nvPr>
            <p:ph type="title"/>
          </p:nvPr>
        </p:nvSpPr>
        <p:spPr>
          <a:xfrm>
            <a:off x="1143000" y="168275"/>
            <a:ext cx="7929563" cy="785813"/>
          </a:xfrm>
        </p:spPr>
        <p:txBody>
          <a:bodyPr/>
          <a:lstStyle/>
          <a:p>
            <a:pPr eaLnBrk="1" hangingPunct="1"/>
            <a:r>
              <a:rPr lang="tr-TR" sz="2800" b="1" smtClean="0"/>
              <a:t>Hava Yönetimi</a:t>
            </a:r>
          </a:p>
        </p:txBody>
      </p:sp>
      <p:sp>
        <p:nvSpPr>
          <p:cNvPr id="46083" name="2 İçerik Yer Tutucusu"/>
          <p:cNvSpPr>
            <a:spLocks noGrp="1"/>
          </p:cNvSpPr>
          <p:nvPr>
            <p:ph idx="1"/>
          </p:nvPr>
        </p:nvSpPr>
        <p:spPr>
          <a:xfrm>
            <a:off x="457200" y="1071563"/>
            <a:ext cx="8229600" cy="5357812"/>
          </a:xfrm>
        </p:spPr>
        <p:txBody>
          <a:bodyPr/>
          <a:lstStyle/>
          <a:p>
            <a:pPr eaLnBrk="1" hangingPunct="1"/>
            <a:r>
              <a:rPr lang="tr-TR" sz="1800" dirty="0" smtClean="0"/>
              <a:t>Sanayi Kaynaklı Hava Kirliliğinin Kontrolü Yönetmeliği (03.07.2009 tarih ve 27277 R.G.) </a:t>
            </a:r>
          </a:p>
          <a:p>
            <a:pPr eaLnBrk="1" hangingPunct="1"/>
            <a:r>
              <a:rPr lang="tr-TR" sz="1800" dirty="0" smtClean="0"/>
              <a:t>Egzoz Gazı Emisyonu Kontrolü Yönetmeliği (04.04.2009 tarih 27190 R.G.) </a:t>
            </a:r>
          </a:p>
          <a:p>
            <a:pPr eaLnBrk="1" hangingPunct="1"/>
            <a:r>
              <a:rPr lang="tr-TR" sz="1800" dirty="0" smtClean="0"/>
              <a:t>Çevresel Gürültünün Değerlendirilmesi ve Yönetimi Yönetmeliği</a:t>
            </a:r>
          </a:p>
          <a:p>
            <a:pPr eaLnBrk="1" hangingPunct="1"/>
            <a:r>
              <a:rPr lang="tr-TR" sz="1800" dirty="0" smtClean="0"/>
              <a:t>Isınmadan Kaynaklanan Hava Kirliliğinin Kontrolü Yönetmeliği(13.01.2005 tarih ve 25699 R.G.) </a:t>
            </a:r>
          </a:p>
          <a:p>
            <a:pPr eaLnBrk="1" hangingPunct="1"/>
            <a:r>
              <a:rPr lang="tr-TR" sz="1800" dirty="0" smtClean="0"/>
              <a:t>Trafikte Seyreden Motorlu Kara Taşıtlarından Kaynaklanan Egzoz Gazı Emisyonlarının Kontrolüne Dair Yönetmelik (Yürürlükten kaldırıldı) </a:t>
            </a:r>
          </a:p>
          <a:p>
            <a:pPr eaLnBrk="1" hangingPunct="1"/>
            <a:r>
              <a:rPr lang="tr-TR" sz="1800" dirty="0" smtClean="0"/>
              <a:t>Ozon Tabakasını İncelten Maddelerin Azaltılmasına İlişkin Yönetmelik Hava Kalitesi Değerlendirme ve Yönetimi Yönetmeliği(06.06.2008 tarih ve 26898 R.G.) </a:t>
            </a:r>
          </a:p>
          <a:p>
            <a:pPr eaLnBrk="1" hangingPunct="1"/>
            <a:r>
              <a:rPr lang="tr-TR" sz="1800" dirty="0" smtClean="0"/>
              <a:t>Benzin ve Motorin Kalitesi Yönetmeliği(11.06.2004 tarih 25489 R.G) </a:t>
            </a:r>
          </a:p>
        </p:txBody>
      </p:sp>
      <p:sp>
        <p:nvSpPr>
          <p:cNvPr id="4" name="3 Slayt Numarası Yer Tutucusu"/>
          <p:cNvSpPr>
            <a:spLocks noGrp="1"/>
          </p:cNvSpPr>
          <p:nvPr>
            <p:ph type="sldNum" sz="quarter" idx="12"/>
          </p:nvPr>
        </p:nvSpPr>
        <p:spPr/>
        <p:txBody>
          <a:bodyPr/>
          <a:lstStyle/>
          <a:p>
            <a:pPr>
              <a:defRPr/>
            </a:pPr>
            <a:fld id="{7F5126FF-0C74-4E6F-B542-B7A0FD554015}" type="slidenum">
              <a:rPr lang="tr-TR" smtClean="0"/>
              <a:pPr>
                <a:defRPr/>
              </a:pPr>
              <a:t>38</a:t>
            </a:fld>
            <a:endParaRPr lang="tr-T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1071563" y="214313"/>
            <a:ext cx="8072437" cy="714375"/>
          </a:xfrm>
          <a:prstGeom prst="rect">
            <a:avLst/>
          </a:prstGeom>
          <a:noFill/>
          <a:ln w="9525">
            <a:noFill/>
            <a:miter lim="800000"/>
            <a:headEnd/>
            <a:tailEnd/>
          </a:ln>
        </p:spPr>
        <p:txBody>
          <a:bodyPr anchor="ctr"/>
          <a:lstStyle/>
          <a:p>
            <a:pPr eaLnBrk="0" fontAlgn="auto" hangingPunct="0">
              <a:spcBef>
                <a:spcPts val="0"/>
              </a:spcBef>
              <a:spcAft>
                <a:spcPts val="0"/>
              </a:spcAft>
              <a:defRPr/>
            </a:pPr>
            <a:r>
              <a:rPr lang="tr-TR" sz="2800" b="1" kern="0" dirty="0">
                <a:solidFill>
                  <a:srgbClr val="0070C0"/>
                </a:solidFill>
                <a:latin typeface="Arial" pitchFamily="34" charset="0"/>
                <a:ea typeface="+mj-ea"/>
                <a:cs typeface="Arial" pitchFamily="34" charset="0"/>
              </a:rPr>
              <a:t>Hava Yönetimi</a:t>
            </a:r>
          </a:p>
        </p:txBody>
      </p:sp>
      <p:graphicFrame>
        <p:nvGraphicFramePr>
          <p:cNvPr id="7170" name="4 Grafik"/>
          <p:cNvGraphicFramePr>
            <a:graphicFrameLocks/>
          </p:cNvGraphicFramePr>
          <p:nvPr/>
        </p:nvGraphicFramePr>
        <p:xfrm>
          <a:off x="3357563" y="1714500"/>
          <a:ext cx="4714875" cy="3500438"/>
        </p:xfrm>
        <a:graphic>
          <a:graphicData uri="http://schemas.openxmlformats.org/presentationml/2006/ole">
            <p:oleObj spid="_x0000_s7170" r:id="rId4" imgW="4712616" imgH="3499407" progId="Excel.Sheet.8">
              <p:embed/>
            </p:oleObj>
          </a:graphicData>
        </a:graphic>
      </p:graphicFrame>
      <p:sp>
        <p:nvSpPr>
          <p:cNvPr id="6" name="5 Dikdörtgen"/>
          <p:cNvSpPr/>
          <p:nvPr/>
        </p:nvSpPr>
        <p:spPr>
          <a:xfrm>
            <a:off x="285750" y="5649913"/>
            <a:ext cx="8643938" cy="708025"/>
          </a:xfrm>
          <a:prstGeom prst="rect">
            <a:avLst/>
          </a:prstGeom>
        </p:spPr>
        <p:txBody>
          <a:bodyPr>
            <a:spAutoFit/>
          </a:bodyPr>
          <a:lstStyle/>
          <a:p>
            <a:pPr algn="just" eaLnBrk="0" fontAlgn="auto" hangingPunct="0">
              <a:spcBef>
                <a:spcPts val="600"/>
              </a:spcBef>
              <a:spcAft>
                <a:spcPts val="600"/>
              </a:spcAft>
              <a:buClr>
                <a:srgbClr val="FF0000"/>
              </a:buClr>
              <a:defRPr/>
            </a:pPr>
            <a:r>
              <a:rPr lang="tr-TR" sz="2000" kern="0" dirty="0">
                <a:solidFill>
                  <a:srgbClr val="002060"/>
                </a:solidFill>
                <a:latin typeface="Arial" pitchFamily="34" charset="0"/>
                <a:cs typeface="Arial" pitchFamily="34" charset="0"/>
              </a:rPr>
              <a:t>Ayrıca, daha küçük (</a:t>
            </a:r>
            <a:r>
              <a:rPr lang="tr-TR" sz="2000" kern="0" dirty="0">
                <a:solidFill>
                  <a:srgbClr val="C00000"/>
                </a:solidFill>
                <a:latin typeface="Arial" pitchFamily="34" charset="0"/>
                <a:cs typeface="Arial" pitchFamily="34" charset="0"/>
              </a:rPr>
              <a:t>B Grubu</a:t>
            </a:r>
            <a:r>
              <a:rPr lang="tr-TR" sz="2000" kern="0" dirty="0">
                <a:solidFill>
                  <a:srgbClr val="002060"/>
                </a:solidFill>
                <a:latin typeface="Arial" pitchFamily="34" charset="0"/>
                <a:cs typeface="Arial" pitchFamily="34" charset="0"/>
              </a:rPr>
              <a:t>) Sanayi tesislerine verilen Emisyon İzni ile birlikte toplam emisyon izni sayısı </a:t>
            </a:r>
            <a:r>
              <a:rPr lang="tr-TR" sz="2000" kern="0" dirty="0">
                <a:solidFill>
                  <a:srgbClr val="C00000"/>
                </a:solidFill>
                <a:latin typeface="Arial" pitchFamily="34" charset="0"/>
                <a:cs typeface="Arial" pitchFamily="34" charset="0"/>
              </a:rPr>
              <a:t>6.000 </a:t>
            </a:r>
            <a:r>
              <a:rPr lang="tr-TR" sz="2000" kern="0" dirty="0">
                <a:solidFill>
                  <a:srgbClr val="002060"/>
                </a:solidFill>
                <a:latin typeface="Arial" pitchFamily="34" charset="0"/>
                <a:cs typeface="Arial" pitchFamily="34" charset="0"/>
              </a:rPr>
              <a:t>civarındadır.</a:t>
            </a:r>
          </a:p>
        </p:txBody>
      </p:sp>
      <p:sp>
        <p:nvSpPr>
          <p:cNvPr id="7173" name="6 Dikdörtgen"/>
          <p:cNvSpPr>
            <a:spLocks noChangeArrowheads="1"/>
          </p:cNvSpPr>
          <p:nvPr/>
        </p:nvSpPr>
        <p:spPr bwMode="auto">
          <a:xfrm>
            <a:off x="285750" y="2000250"/>
            <a:ext cx="3429000" cy="1016000"/>
          </a:xfrm>
          <a:prstGeom prst="rect">
            <a:avLst/>
          </a:prstGeom>
          <a:noFill/>
          <a:ln w="9525">
            <a:noFill/>
            <a:miter lim="800000"/>
            <a:headEnd/>
            <a:tailEnd/>
          </a:ln>
        </p:spPr>
        <p:txBody>
          <a:bodyPr>
            <a:spAutoFit/>
          </a:bodyPr>
          <a:lstStyle/>
          <a:p>
            <a:r>
              <a:rPr lang="tr-TR" sz="2000" b="1">
                <a:solidFill>
                  <a:srgbClr val="002060"/>
                </a:solidFill>
                <a:cs typeface="Arial Tur" pitchFamily="34" charset="0"/>
              </a:rPr>
              <a:t>Büyük Tesislere     </a:t>
            </a:r>
            <a:br>
              <a:rPr lang="tr-TR" sz="2000" b="1">
                <a:solidFill>
                  <a:srgbClr val="002060"/>
                </a:solidFill>
                <a:cs typeface="Arial Tur" pitchFamily="34" charset="0"/>
              </a:rPr>
            </a:br>
            <a:r>
              <a:rPr lang="tr-TR" sz="2000" b="1">
                <a:solidFill>
                  <a:srgbClr val="002060"/>
                </a:solidFill>
                <a:cs typeface="Arial Tur" pitchFamily="34" charset="0"/>
              </a:rPr>
              <a:t>(</a:t>
            </a:r>
            <a:r>
              <a:rPr lang="tr-TR" sz="2000" b="1">
                <a:solidFill>
                  <a:srgbClr val="C00000"/>
                </a:solidFill>
                <a:cs typeface="Arial Tur" pitchFamily="34" charset="0"/>
              </a:rPr>
              <a:t>A Grubu</a:t>
            </a:r>
            <a:r>
              <a:rPr lang="tr-TR" sz="2000" b="1">
                <a:solidFill>
                  <a:srgbClr val="002060"/>
                </a:solidFill>
                <a:cs typeface="Arial Tur" pitchFamily="34" charset="0"/>
              </a:rPr>
              <a:t>) verilmiş olan emisyon izinleri</a:t>
            </a:r>
          </a:p>
        </p:txBody>
      </p:sp>
      <p:sp>
        <p:nvSpPr>
          <p:cNvPr id="7174" name="7 Metin kutusu"/>
          <p:cNvSpPr txBox="1">
            <a:spLocks noChangeArrowheads="1"/>
          </p:cNvSpPr>
          <p:nvPr/>
        </p:nvSpPr>
        <p:spPr bwMode="auto">
          <a:xfrm>
            <a:off x="3571875" y="5072063"/>
            <a:ext cx="1163638" cy="338137"/>
          </a:xfrm>
          <a:prstGeom prst="rect">
            <a:avLst/>
          </a:prstGeom>
          <a:noFill/>
          <a:ln w="9525">
            <a:noFill/>
            <a:miter lim="800000"/>
            <a:headEnd/>
            <a:tailEnd/>
          </a:ln>
        </p:spPr>
        <p:txBody>
          <a:bodyPr wrap="none">
            <a:spAutoFit/>
          </a:bodyPr>
          <a:lstStyle/>
          <a:p>
            <a:r>
              <a:rPr lang="tr-TR" sz="1600" b="1"/>
              <a:t>1986-2003</a:t>
            </a:r>
          </a:p>
        </p:txBody>
      </p:sp>
      <p:sp>
        <p:nvSpPr>
          <p:cNvPr id="7175" name="8 Metin kutusu"/>
          <p:cNvSpPr txBox="1">
            <a:spLocks noChangeArrowheads="1"/>
          </p:cNvSpPr>
          <p:nvPr/>
        </p:nvSpPr>
        <p:spPr bwMode="auto">
          <a:xfrm>
            <a:off x="5072063" y="5072063"/>
            <a:ext cx="1163637" cy="338137"/>
          </a:xfrm>
          <a:prstGeom prst="rect">
            <a:avLst/>
          </a:prstGeom>
          <a:noFill/>
          <a:ln w="9525">
            <a:noFill/>
            <a:miter lim="800000"/>
            <a:headEnd/>
            <a:tailEnd/>
          </a:ln>
        </p:spPr>
        <p:txBody>
          <a:bodyPr wrap="none">
            <a:spAutoFit/>
          </a:bodyPr>
          <a:lstStyle/>
          <a:p>
            <a:r>
              <a:rPr lang="tr-TR" sz="1600" b="1"/>
              <a:t>2003-2009</a:t>
            </a:r>
          </a:p>
        </p:txBody>
      </p:sp>
      <p:sp>
        <p:nvSpPr>
          <p:cNvPr id="7176" name="9 Metin kutusu"/>
          <p:cNvSpPr txBox="1">
            <a:spLocks noChangeArrowheads="1"/>
          </p:cNvSpPr>
          <p:nvPr/>
        </p:nvSpPr>
        <p:spPr bwMode="auto">
          <a:xfrm>
            <a:off x="6572250" y="5072063"/>
            <a:ext cx="811213" cy="584200"/>
          </a:xfrm>
          <a:prstGeom prst="rect">
            <a:avLst/>
          </a:prstGeom>
          <a:noFill/>
          <a:ln w="9525">
            <a:noFill/>
            <a:miter lim="800000"/>
            <a:headEnd/>
            <a:tailEnd/>
          </a:ln>
        </p:spPr>
        <p:txBody>
          <a:bodyPr wrap="none">
            <a:spAutoFit/>
          </a:bodyPr>
          <a:lstStyle/>
          <a:p>
            <a:pPr algn="ctr"/>
            <a:r>
              <a:rPr lang="tr-TR" sz="1600" b="1"/>
              <a:t>2010 </a:t>
            </a:r>
            <a:br>
              <a:rPr lang="tr-TR" sz="1600" b="1"/>
            </a:br>
            <a:r>
              <a:rPr lang="tr-TR" sz="1600" b="1"/>
              <a:t>Hedefi</a:t>
            </a:r>
          </a:p>
        </p:txBody>
      </p:sp>
      <p:sp>
        <p:nvSpPr>
          <p:cNvPr id="11" name="10 Dikdörtgen"/>
          <p:cNvSpPr/>
          <p:nvPr/>
        </p:nvSpPr>
        <p:spPr>
          <a:xfrm>
            <a:off x="357188" y="1143000"/>
            <a:ext cx="8643937" cy="400050"/>
          </a:xfrm>
          <a:prstGeom prst="rect">
            <a:avLst/>
          </a:prstGeom>
        </p:spPr>
        <p:txBody>
          <a:bodyPr>
            <a:spAutoFit/>
          </a:bodyPr>
          <a:lstStyle/>
          <a:p>
            <a:pPr algn="just" eaLnBrk="0" fontAlgn="auto" hangingPunct="0">
              <a:spcBef>
                <a:spcPts val="600"/>
              </a:spcBef>
              <a:spcAft>
                <a:spcPts val="600"/>
              </a:spcAft>
              <a:buClr>
                <a:srgbClr val="FF0000"/>
              </a:buClr>
              <a:defRPr/>
            </a:pPr>
            <a:r>
              <a:rPr lang="tr-TR" sz="2000" kern="0" dirty="0">
                <a:solidFill>
                  <a:srgbClr val="002060"/>
                </a:solidFill>
                <a:latin typeface="Arial" pitchFamily="34" charset="0"/>
                <a:cs typeface="Arial" pitchFamily="34" charset="0"/>
              </a:rPr>
              <a:t>Sanayi Kaynaklı Hava Kirliliğinin Kontrolü Yönetmeliği (03.07.2009)</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idx="4294967295"/>
          </p:nvPr>
        </p:nvSpPr>
        <p:spPr/>
        <p:txBody>
          <a:bodyPr anchor="t"/>
          <a:lstStyle/>
          <a:p>
            <a:pPr eaLnBrk="1" hangingPunct="1">
              <a:defRPr/>
            </a:pPr>
            <a:r>
              <a:rPr lang="tr-TR" sz="3400" b="1" dirty="0" smtClean="0">
                <a:effectLst>
                  <a:outerShdw blurRad="38100" dist="38100" dir="2700000" algn="tl">
                    <a:srgbClr val="C0C0C0"/>
                  </a:outerShdw>
                </a:effectLst>
              </a:rPr>
              <a:t>ÇEVRE KANUNU</a:t>
            </a:r>
            <a:endParaRPr lang="en-GB" sz="3400" b="1" dirty="0" smtClean="0">
              <a:effectLst>
                <a:outerShdw blurRad="38100" dist="38100" dir="2700000" algn="tl">
                  <a:srgbClr val="C0C0C0"/>
                </a:outerShdw>
              </a:effectLst>
            </a:endParaRPr>
          </a:p>
        </p:txBody>
      </p:sp>
      <p:sp>
        <p:nvSpPr>
          <p:cNvPr id="57348" name="Text Box 4"/>
          <p:cNvSpPr txBox="1">
            <a:spLocks noGrp="1" noChangeArrowheads="1"/>
          </p:cNvSpPr>
          <p:nvPr>
            <p:ph type="body" idx="4294967295"/>
          </p:nvPr>
        </p:nvSpPr>
        <p:spPr>
          <a:xfrm>
            <a:off x="357188" y="1071563"/>
            <a:ext cx="8435975" cy="5500687"/>
          </a:xfrm>
        </p:spPr>
        <p:txBody>
          <a:bodyPr/>
          <a:lstStyle/>
          <a:p>
            <a:pPr eaLnBrk="1" hangingPunct="1">
              <a:lnSpc>
                <a:spcPct val="77000"/>
              </a:lnSpc>
              <a:defRPr/>
            </a:pPr>
            <a:endParaRPr lang="tr-TR" sz="1900" b="1" dirty="0" smtClean="0">
              <a:effectLst>
                <a:outerShdw blurRad="38100" dist="38100" dir="2700000" algn="tl">
                  <a:srgbClr val="C0C0C0"/>
                </a:outerShdw>
              </a:effectLst>
            </a:endParaRPr>
          </a:p>
          <a:p>
            <a:pPr algn="ctr" eaLnBrk="1" hangingPunct="1">
              <a:lnSpc>
                <a:spcPct val="77000"/>
              </a:lnSpc>
              <a:buFontTx/>
              <a:buNone/>
              <a:defRPr/>
            </a:pPr>
            <a:r>
              <a:rPr lang="tr-TR" sz="1900" dirty="0" smtClean="0"/>
              <a:t>(2872 sayılı Çevre Kanunu’nda Değişiklik Yapılmasına Dair Kanun No:5491, RG. Sayı: 26167 Tarih: 13 Mayıs 2006)</a:t>
            </a:r>
          </a:p>
          <a:p>
            <a:pPr eaLnBrk="1" hangingPunct="1">
              <a:lnSpc>
                <a:spcPct val="77000"/>
              </a:lnSpc>
              <a:buFontTx/>
              <a:buNone/>
              <a:defRPr/>
            </a:pPr>
            <a:endParaRPr lang="tr-TR" sz="1900" dirty="0" smtClean="0"/>
          </a:p>
          <a:p>
            <a:pPr eaLnBrk="1" hangingPunct="1">
              <a:lnSpc>
                <a:spcPct val="77000"/>
              </a:lnSpc>
              <a:buFontTx/>
              <a:buNone/>
              <a:defRPr/>
            </a:pPr>
            <a:r>
              <a:rPr lang="tr-TR" dirty="0" smtClean="0">
                <a:latin typeface="+mj-lt"/>
              </a:rPr>
              <a:t>Kanunla getirilen bazı önemli düzenlemeler;</a:t>
            </a:r>
          </a:p>
          <a:p>
            <a:pPr eaLnBrk="1" hangingPunct="1">
              <a:lnSpc>
                <a:spcPct val="77000"/>
              </a:lnSpc>
              <a:defRPr/>
            </a:pPr>
            <a:r>
              <a:rPr lang="tr-TR" dirty="0" smtClean="0">
                <a:latin typeface="+mj-lt"/>
              </a:rPr>
              <a:t>Sürdürülebilir Kalkınma İlkesi</a:t>
            </a:r>
            <a:r>
              <a:rPr lang="en-US" dirty="0" smtClean="0">
                <a:latin typeface="+mj-lt"/>
              </a:rPr>
              <a:t> </a:t>
            </a:r>
            <a:endParaRPr lang="tr-TR" dirty="0" smtClean="0">
              <a:latin typeface="+mj-lt"/>
            </a:endParaRPr>
          </a:p>
          <a:p>
            <a:pPr eaLnBrk="1" hangingPunct="1">
              <a:lnSpc>
                <a:spcPct val="77000"/>
              </a:lnSpc>
              <a:defRPr/>
            </a:pPr>
            <a:r>
              <a:rPr lang="tr-TR" dirty="0" smtClean="0">
                <a:latin typeface="+mj-lt"/>
              </a:rPr>
              <a:t>Katılımcılık ve İhtiyatlılık İlkesi</a:t>
            </a:r>
          </a:p>
          <a:p>
            <a:pPr eaLnBrk="1" hangingPunct="1">
              <a:lnSpc>
                <a:spcPct val="77000"/>
              </a:lnSpc>
              <a:defRPr/>
            </a:pPr>
            <a:r>
              <a:rPr lang="tr-TR" b="1" dirty="0" smtClean="0">
                <a:solidFill>
                  <a:srgbClr val="FF3300"/>
                </a:solidFill>
                <a:effectLst>
                  <a:outerShdw blurRad="38100" dist="38100" dir="2700000" algn="tl">
                    <a:srgbClr val="C0C0C0"/>
                  </a:outerShdw>
                </a:effectLst>
                <a:latin typeface="+mj-lt"/>
              </a:rPr>
              <a:t>Kirleten Öder ve Kullanıcı Sorumluluğu İlkeleri</a:t>
            </a:r>
          </a:p>
          <a:p>
            <a:pPr eaLnBrk="1" hangingPunct="1">
              <a:lnSpc>
                <a:spcPct val="77000"/>
              </a:lnSpc>
              <a:defRPr/>
            </a:pPr>
            <a:r>
              <a:rPr lang="tr-TR" dirty="0" smtClean="0">
                <a:latin typeface="+mj-lt"/>
              </a:rPr>
              <a:t>Ekonomik Araçların Kullanımı (Cezai yaptırımlar,    tarifelerin toplanması vs.)</a:t>
            </a:r>
          </a:p>
          <a:p>
            <a:pPr eaLnBrk="1" hangingPunct="1">
              <a:lnSpc>
                <a:spcPct val="77000"/>
              </a:lnSpc>
              <a:defRPr/>
            </a:pPr>
            <a:r>
              <a:rPr lang="tr-TR" dirty="0" smtClean="0">
                <a:latin typeface="+mj-lt"/>
              </a:rPr>
              <a:t>Güçlendirilmiş Uygulama Kapasitesi (Merkez ve Taşra)</a:t>
            </a:r>
          </a:p>
          <a:p>
            <a:pPr eaLnBrk="1" hangingPunct="1">
              <a:lnSpc>
                <a:spcPct val="77000"/>
              </a:lnSpc>
              <a:defRPr/>
            </a:pPr>
            <a:r>
              <a:rPr lang="tr-TR" dirty="0" smtClean="0">
                <a:latin typeface="+mj-lt"/>
              </a:rPr>
              <a:t>Acil Durum Planları Hazırlama Yükümlülüğü</a:t>
            </a:r>
          </a:p>
          <a:p>
            <a:pPr eaLnBrk="1" hangingPunct="1">
              <a:lnSpc>
                <a:spcPct val="80000"/>
              </a:lnSpc>
              <a:defRPr/>
            </a:pPr>
            <a:r>
              <a:rPr lang="tr-TR" b="1" dirty="0" smtClean="0">
                <a:solidFill>
                  <a:schemeClr val="tx2"/>
                </a:solidFill>
                <a:latin typeface="+mj-lt"/>
              </a:rPr>
              <a:t>Ana ilke: 3R (</a:t>
            </a:r>
            <a:r>
              <a:rPr lang="tr-TR" b="1" dirty="0" err="1" smtClean="0">
                <a:solidFill>
                  <a:schemeClr val="tx2"/>
                </a:solidFill>
                <a:latin typeface="+mj-lt"/>
              </a:rPr>
              <a:t>Reduce</a:t>
            </a:r>
            <a:r>
              <a:rPr lang="tr-TR" b="1" dirty="0" smtClean="0">
                <a:solidFill>
                  <a:schemeClr val="tx2"/>
                </a:solidFill>
                <a:latin typeface="+mj-lt"/>
              </a:rPr>
              <a:t>, </a:t>
            </a:r>
            <a:r>
              <a:rPr lang="tr-TR" b="1" dirty="0" err="1" smtClean="0">
                <a:solidFill>
                  <a:schemeClr val="tx2"/>
                </a:solidFill>
                <a:latin typeface="+mj-lt"/>
              </a:rPr>
              <a:t>Reuse</a:t>
            </a:r>
            <a:r>
              <a:rPr lang="tr-TR" b="1" dirty="0" smtClean="0">
                <a:solidFill>
                  <a:schemeClr val="tx2"/>
                </a:solidFill>
                <a:latin typeface="+mj-lt"/>
              </a:rPr>
              <a:t>, </a:t>
            </a:r>
            <a:r>
              <a:rPr lang="tr-TR" b="1" dirty="0" err="1" smtClean="0">
                <a:solidFill>
                  <a:schemeClr val="tx2"/>
                </a:solidFill>
                <a:latin typeface="+mj-lt"/>
              </a:rPr>
              <a:t>Recycle</a:t>
            </a:r>
            <a:r>
              <a:rPr lang="tr-TR" b="1" dirty="0" smtClean="0">
                <a:solidFill>
                  <a:schemeClr val="tx2"/>
                </a:solidFill>
                <a:latin typeface="+mj-lt"/>
              </a:rPr>
              <a:t>)</a:t>
            </a:r>
          </a:p>
          <a:p>
            <a:pPr marL="669925" lvl="1" indent="-325438" eaLnBrk="1" hangingPunct="1">
              <a:lnSpc>
                <a:spcPct val="80000"/>
              </a:lnSpc>
              <a:buFont typeface="Wingdings" pitchFamily="2" charset="2"/>
              <a:buChar char="F"/>
              <a:defRPr/>
            </a:pPr>
            <a:r>
              <a:rPr lang="tr-TR" sz="2400" b="1" dirty="0" smtClean="0">
                <a:solidFill>
                  <a:srgbClr val="FF0000"/>
                </a:solidFill>
                <a:latin typeface="+mj-lt"/>
              </a:rPr>
              <a:t>Atık üretme – az atık üret</a:t>
            </a:r>
          </a:p>
          <a:p>
            <a:pPr marL="669925" lvl="1" indent="-325438" eaLnBrk="1" hangingPunct="1">
              <a:lnSpc>
                <a:spcPct val="80000"/>
              </a:lnSpc>
              <a:buFont typeface="Wingdings" pitchFamily="2" charset="2"/>
              <a:buChar char="F"/>
              <a:defRPr/>
            </a:pPr>
            <a:r>
              <a:rPr lang="tr-TR" sz="2400" b="1" dirty="0" smtClean="0">
                <a:solidFill>
                  <a:srgbClr val="FF0000"/>
                </a:solidFill>
                <a:latin typeface="+mj-lt"/>
              </a:rPr>
              <a:t>Tekrar kullan</a:t>
            </a:r>
          </a:p>
          <a:p>
            <a:pPr marL="669925" lvl="1" indent="-325438" eaLnBrk="1" hangingPunct="1">
              <a:lnSpc>
                <a:spcPct val="80000"/>
              </a:lnSpc>
              <a:buFont typeface="Wingdings" pitchFamily="2" charset="2"/>
              <a:buChar char="F"/>
              <a:defRPr/>
            </a:pPr>
            <a:r>
              <a:rPr lang="tr-TR" sz="2400" b="1" dirty="0" smtClean="0">
                <a:solidFill>
                  <a:srgbClr val="FF0000"/>
                </a:solidFill>
                <a:latin typeface="+mj-lt"/>
              </a:rPr>
              <a:t>Geri kazanım</a:t>
            </a:r>
          </a:p>
          <a:p>
            <a:pPr eaLnBrk="1" hangingPunct="1">
              <a:lnSpc>
                <a:spcPct val="80000"/>
              </a:lnSpc>
              <a:defRPr/>
            </a:pPr>
            <a:endParaRPr lang="tr-TR" b="1" dirty="0" smtClean="0">
              <a:solidFill>
                <a:schemeClr val="tx2"/>
              </a:solidFill>
              <a:latin typeface="+mj-lt"/>
            </a:endParaRPr>
          </a:p>
          <a:p>
            <a:pPr eaLnBrk="1" hangingPunct="1">
              <a:lnSpc>
                <a:spcPct val="80000"/>
              </a:lnSpc>
              <a:buFont typeface="Wingdings" pitchFamily="2" charset="2"/>
              <a:buChar char="F"/>
              <a:defRPr/>
            </a:pPr>
            <a:endParaRPr lang="tr-TR" b="1" dirty="0" smtClean="0">
              <a:solidFill>
                <a:schemeClr val="tx2"/>
              </a:solidFill>
              <a:latin typeface="+mj-lt"/>
            </a:endParaRPr>
          </a:p>
          <a:p>
            <a:pPr eaLnBrk="1" hangingPunct="1">
              <a:lnSpc>
                <a:spcPct val="77000"/>
              </a:lnSpc>
              <a:defRPr/>
            </a:pPr>
            <a:endParaRPr lang="tr-TR" sz="1900" dirty="0" smtClean="0">
              <a:latin typeface="+mj-lt"/>
            </a:endParaRPr>
          </a:p>
          <a:p>
            <a:pPr eaLnBrk="1" hangingPunct="1">
              <a:lnSpc>
                <a:spcPct val="77000"/>
              </a:lnSpc>
              <a:defRPr/>
            </a:pPr>
            <a:endParaRPr lang="tr-TR" sz="1900" dirty="0" smtClean="0">
              <a:latin typeface="+mj-lt"/>
            </a:endParaRPr>
          </a:p>
          <a:p>
            <a:pPr algn="ctr" eaLnBrk="1" hangingPunct="1">
              <a:spcBef>
                <a:spcPct val="50000"/>
              </a:spcBef>
              <a:buFontTx/>
              <a:buNone/>
              <a:defRPr/>
            </a:pPr>
            <a:endParaRPr lang="en-GB" sz="1500" dirty="0" smtClean="0">
              <a:cs typeface="Arial"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7 Dikdörtgen"/>
          <p:cNvSpPr>
            <a:spLocks noChangeArrowheads="1"/>
          </p:cNvSpPr>
          <p:nvPr/>
        </p:nvSpPr>
        <p:spPr bwMode="auto">
          <a:xfrm>
            <a:off x="1143000" y="323850"/>
            <a:ext cx="7715250" cy="461963"/>
          </a:xfrm>
          <a:prstGeom prst="rect">
            <a:avLst/>
          </a:prstGeom>
          <a:noFill/>
          <a:ln w="9525">
            <a:noFill/>
            <a:miter lim="800000"/>
            <a:headEnd/>
            <a:tailEnd/>
          </a:ln>
        </p:spPr>
        <p:txBody>
          <a:bodyPr>
            <a:spAutoFit/>
          </a:bodyPr>
          <a:lstStyle/>
          <a:p>
            <a:r>
              <a:rPr lang="tr-TR" sz="2400" b="1">
                <a:solidFill>
                  <a:srgbClr val="0070C0"/>
                </a:solidFill>
              </a:rPr>
              <a:t>Hava Kalitesi Ölçüm ve İzleme Ağı</a:t>
            </a:r>
          </a:p>
        </p:txBody>
      </p:sp>
      <p:graphicFrame>
        <p:nvGraphicFramePr>
          <p:cNvPr id="8194" name="3 Grafik"/>
          <p:cNvGraphicFramePr>
            <a:graphicFrameLocks/>
          </p:cNvGraphicFramePr>
          <p:nvPr/>
        </p:nvGraphicFramePr>
        <p:xfrm>
          <a:off x="71438" y="3571875"/>
          <a:ext cx="3643312" cy="3071813"/>
        </p:xfrm>
        <a:graphic>
          <a:graphicData uri="http://schemas.openxmlformats.org/presentationml/2006/ole">
            <p:oleObj spid="_x0000_s8194" r:id="rId4" imgW="3639627" imgH="3072650" progId="Excel.Sheet.8">
              <p:embed/>
            </p:oleObj>
          </a:graphicData>
        </a:graphic>
      </p:graphicFrame>
      <p:graphicFrame>
        <p:nvGraphicFramePr>
          <p:cNvPr id="8195" name="Object 5"/>
          <p:cNvGraphicFramePr>
            <a:graphicFrameLocks noChangeAspect="1"/>
          </p:cNvGraphicFramePr>
          <p:nvPr/>
        </p:nvGraphicFramePr>
        <p:xfrm>
          <a:off x="3635375" y="1285875"/>
          <a:ext cx="5637213" cy="3438525"/>
        </p:xfrm>
        <a:graphic>
          <a:graphicData uri="http://schemas.openxmlformats.org/presentationml/2006/ole">
            <p:oleObj spid="_x0000_s8195" name="Acrobat Document" r:id="rId5" imgW="13923000" imgH="9839520" progId="AcroExch.Document.7">
              <p:embed/>
            </p:oleObj>
          </a:graphicData>
        </a:graphic>
      </p:graphicFrame>
      <p:sp>
        <p:nvSpPr>
          <p:cNvPr id="8197" name="5 Metin kutusu"/>
          <p:cNvSpPr txBox="1">
            <a:spLocks noChangeArrowheads="1"/>
          </p:cNvSpPr>
          <p:nvPr/>
        </p:nvSpPr>
        <p:spPr bwMode="auto">
          <a:xfrm>
            <a:off x="1143000" y="3286125"/>
            <a:ext cx="1851025" cy="369888"/>
          </a:xfrm>
          <a:prstGeom prst="rect">
            <a:avLst/>
          </a:prstGeom>
          <a:noFill/>
          <a:ln w="9525">
            <a:noFill/>
            <a:miter lim="800000"/>
            <a:headEnd/>
            <a:tailEnd/>
          </a:ln>
        </p:spPr>
        <p:txBody>
          <a:bodyPr wrap="none">
            <a:spAutoFit/>
          </a:bodyPr>
          <a:lstStyle/>
          <a:p>
            <a:r>
              <a:rPr lang="tr-TR" b="1"/>
              <a:t>İstasyon Sayısı</a:t>
            </a:r>
          </a:p>
        </p:txBody>
      </p:sp>
      <p:sp>
        <p:nvSpPr>
          <p:cNvPr id="8198" name="6 Dikdörtgen"/>
          <p:cNvSpPr>
            <a:spLocks noChangeArrowheads="1"/>
          </p:cNvSpPr>
          <p:nvPr/>
        </p:nvSpPr>
        <p:spPr bwMode="auto">
          <a:xfrm>
            <a:off x="357188" y="1928813"/>
            <a:ext cx="3214687" cy="400050"/>
          </a:xfrm>
          <a:prstGeom prst="rect">
            <a:avLst/>
          </a:prstGeom>
          <a:noFill/>
          <a:ln w="9525">
            <a:noFill/>
            <a:miter lim="800000"/>
            <a:headEnd/>
            <a:tailEnd/>
          </a:ln>
        </p:spPr>
        <p:txBody>
          <a:bodyPr>
            <a:spAutoFit/>
          </a:bodyPr>
          <a:lstStyle/>
          <a:p>
            <a:pPr algn="just"/>
            <a:endParaRPr lang="tr-TR" sz="2000" b="1">
              <a:solidFill>
                <a:srgbClr val="0000FF"/>
              </a:solidFill>
            </a:endParaRPr>
          </a:p>
        </p:txBody>
      </p:sp>
      <p:sp>
        <p:nvSpPr>
          <p:cNvPr id="8" name="4 Dikdörtgen"/>
          <p:cNvSpPr>
            <a:spLocks noChangeArrowheads="1"/>
          </p:cNvSpPr>
          <p:nvPr/>
        </p:nvSpPr>
        <p:spPr bwMode="auto">
          <a:xfrm>
            <a:off x="71438" y="1000125"/>
            <a:ext cx="3714750" cy="2708275"/>
          </a:xfrm>
          <a:prstGeom prst="rect">
            <a:avLst/>
          </a:prstGeom>
          <a:noFill/>
          <a:ln w="9525">
            <a:noFill/>
            <a:miter lim="800000"/>
            <a:headEnd/>
            <a:tailEnd/>
          </a:ln>
        </p:spPr>
        <p:txBody>
          <a:bodyPr>
            <a:spAutoFit/>
          </a:bodyPr>
          <a:lstStyle/>
          <a:p>
            <a:pPr marL="268288" indent="-268288" algn="just" fontAlgn="auto">
              <a:spcBef>
                <a:spcPts val="1200"/>
              </a:spcBef>
              <a:spcAft>
                <a:spcPts val="600"/>
              </a:spcAft>
              <a:buClr>
                <a:srgbClr val="FF0000"/>
              </a:buClr>
              <a:buFont typeface="Wingdings" pitchFamily="2" charset="2"/>
              <a:buChar char="Ø"/>
              <a:defRPr/>
            </a:pPr>
            <a:r>
              <a:rPr lang="tr-TR" sz="2000" dirty="0">
                <a:solidFill>
                  <a:srgbClr val="002060"/>
                </a:solidFill>
                <a:latin typeface="Arial" pitchFamily="34" charset="0"/>
                <a:cs typeface="Arial" pitchFamily="34" charset="0"/>
              </a:rPr>
              <a:t>81 İlde </a:t>
            </a:r>
            <a:r>
              <a:rPr lang="tr-TR" sz="2000" dirty="0">
                <a:solidFill>
                  <a:srgbClr val="C00000"/>
                </a:solidFill>
                <a:latin typeface="Arial" pitchFamily="34" charset="0"/>
                <a:cs typeface="Arial" pitchFamily="34" charset="0"/>
              </a:rPr>
              <a:t>116 istasyon</a:t>
            </a:r>
            <a:r>
              <a:rPr lang="tr-TR" sz="2000" dirty="0">
                <a:solidFill>
                  <a:srgbClr val="002060"/>
                </a:solidFill>
                <a:latin typeface="Arial" pitchFamily="34" charset="0"/>
                <a:cs typeface="Arial" pitchFamily="34" charset="0"/>
              </a:rPr>
              <a:t> ile hava kalitesi izliyoruz</a:t>
            </a:r>
          </a:p>
          <a:p>
            <a:pPr marL="268288" indent="-268288" algn="just" fontAlgn="auto">
              <a:spcBef>
                <a:spcPts val="1200"/>
              </a:spcBef>
              <a:spcAft>
                <a:spcPts val="600"/>
              </a:spcAft>
              <a:buClr>
                <a:srgbClr val="FF0000"/>
              </a:buClr>
              <a:buFont typeface="Wingdings" pitchFamily="2" charset="2"/>
              <a:buChar char="Ø"/>
              <a:defRPr/>
            </a:pPr>
            <a:r>
              <a:rPr lang="tr-TR" sz="2000" dirty="0">
                <a:solidFill>
                  <a:srgbClr val="C00000"/>
                </a:solidFill>
                <a:latin typeface="Arial" pitchFamily="34" charset="0"/>
                <a:cs typeface="Arial" pitchFamily="34" charset="0"/>
              </a:rPr>
              <a:t>2011</a:t>
            </a:r>
            <a:r>
              <a:rPr lang="tr-TR" sz="2000" dirty="0">
                <a:solidFill>
                  <a:srgbClr val="002060"/>
                </a:solidFill>
                <a:latin typeface="Arial" pitchFamily="34" charset="0"/>
                <a:cs typeface="Arial" pitchFamily="34" charset="0"/>
              </a:rPr>
              <a:t> yılında Marmara Temiz Hava Merkezi ile birlikte </a:t>
            </a:r>
            <a:r>
              <a:rPr lang="tr-TR" sz="2000" dirty="0">
                <a:solidFill>
                  <a:srgbClr val="C00000"/>
                </a:solidFill>
                <a:latin typeface="Arial" pitchFamily="34" charset="0"/>
                <a:cs typeface="Arial" pitchFamily="34" charset="0"/>
              </a:rPr>
              <a:t>39</a:t>
            </a:r>
            <a:r>
              <a:rPr lang="tr-TR" sz="2000" dirty="0">
                <a:solidFill>
                  <a:srgbClr val="002060"/>
                </a:solidFill>
                <a:latin typeface="Arial" pitchFamily="34" charset="0"/>
                <a:cs typeface="Arial" pitchFamily="34" charset="0"/>
              </a:rPr>
              <a:t> adet yeni istasyon kurulacaktır.</a:t>
            </a:r>
          </a:p>
          <a:p>
            <a:pPr algn="just" fontAlgn="auto">
              <a:spcBef>
                <a:spcPts val="1200"/>
              </a:spcBef>
              <a:spcAft>
                <a:spcPts val="600"/>
              </a:spcAft>
              <a:buClr>
                <a:srgbClr val="FF0000"/>
              </a:buClr>
              <a:defRPr/>
            </a:pPr>
            <a:endParaRPr lang="tr-TR" sz="2000" dirty="0">
              <a:solidFill>
                <a:srgbClr val="002060"/>
              </a:solidFill>
              <a:latin typeface="Arial" pitchFamily="34" charset="0"/>
              <a:cs typeface="Arial" pitchFamily="34" charset="0"/>
            </a:endParaRPr>
          </a:p>
        </p:txBody>
      </p:sp>
      <p:sp>
        <p:nvSpPr>
          <p:cNvPr id="8200" name="8 Metin kutusu"/>
          <p:cNvSpPr txBox="1">
            <a:spLocks noChangeArrowheads="1"/>
          </p:cNvSpPr>
          <p:nvPr/>
        </p:nvSpPr>
        <p:spPr bwMode="auto">
          <a:xfrm>
            <a:off x="3851275" y="5084763"/>
            <a:ext cx="5072063" cy="1190625"/>
          </a:xfrm>
          <a:prstGeom prst="rect">
            <a:avLst/>
          </a:prstGeom>
          <a:noFill/>
          <a:ln w="9525">
            <a:noFill/>
            <a:miter lim="800000"/>
            <a:headEnd/>
            <a:tailEnd/>
          </a:ln>
        </p:spPr>
        <p:txBody>
          <a:bodyPr>
            <a:spAutoFit/>
          </a:bodyPr>
          <a:lstStyle/>
          <a:p>
            <a:r>
              <a:rPr lang="tr-TR">
                <a:solidFill>
                  <a:srgbClr val="C00000"/>
                </a:solidFill>
              </a:rPr>
              <a:t>2014</a:t>
            </a:r>
            <a:r>
              <a:rPr lang="tr-TR">
                <a:solidFill>
                  <a:srgbClr val="002060"/>
                </a:solidFill>
              </a:rPr>
              <a:t> yılında hava kalitesi Avrupa Birliği standartlarında toplam  </a:t>
            </a:r>
            <a:r>
              <a:rPr lang="tr-TR">
                <a:solidFill>
                  <a:srgbClr val="C00000"/>
                </a:solidFill>
              </a:rPr>
              <a:t>209</a:t>
            </a:r>
            <a:r>
              <a:rPr lang="tr-TR">
                <a:solidFill>
                  <a:srgbClr val="002060"/>
                </a:solidFill>
              </a:rPr>
              <a:t> istasyon ile izlenecektir.</a:t>
            </a:r>
          </a:p>
          <a:p>
            <a:endParaRPr lang="tr-TR">
              <a:solidFill>
                <a:srgbClr val="002060"/>
              </a:solidFill>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0"/>
          <p:cNvSpPr>
            <a:spLocks noGrp="1" noChangeArrowheads="1"/>
          </p:cNvSpPr>
          <p:nvPr>
            <p:ph type="title" idx="4294967295"/>
          </p:nvPr>
        </p:nvSpPr>
        <p:spPr>
          <a:xfrm>
            <a:off x="1143000" y="214313"/>
            <a:ext cx="7800975" cy="642937"/>
          </a:xfrm>
        </p:spPr>
        <p:txBody>
          <a:bodyPr/>
          <a:lstStyle/>
          <a:p>
            <a:pPr eaLnBrk="1" hangingPunct="1"/>
            <a:r>
              <a:rPr lang="tr-TR" sz="2800" b="1" smtClean="0">
                <a:cs typeface="Arial" charset="0"/>
              </a:rPr>
              <a:t>Çevresel Gürültü Eylem Planı</a:t>
            </a:r>
          </a:p>
        </p:txBody>
      </p:sp>
      <p:sp>
        <p:nvSpPr>
          <p:cNvPr id="50179" name="Rectangle 22"/>
          <p:cNvSpPr>
            <a:spLocks noChangeArrowheads="1"/>
          </p:cNvSpPr>
          <p:nvPr/>
        </p:nvSpPr>
        <p:spPr bwMode="auto">
          <a:xfrm>
            <a:off x="3203575" y="1844675"/>
            <a:ext cx="4321175" cy="3097213"/>
          </a:xfrm>
          <a:prstGeom prst="rect">
            <a:avLst/>
          </a:prstGeom>
          <a:noFill/>
          <a:ln w="9525" algn="ctr">
            <a:noFill/>
            <a:miter lim="800000"/>
            <a:headEnd/>
            <a:tailEnd/>
          </a:ln>
        </p:spPr>
        <p:txBody>
          <a:bodyPr wrap="none" anchor="ctr"/>
          <a:lstStyle/>
          <a:p>
            <a:endParaRPr lang="tr-TR"/>
          </a:p>
        </p:txBody>
      </p:sp>
      <p:sp>
        <p:nvSpPr>
          <p:cNvPr id="50180" name="Rectangle 23"/>
          <p:cNvSpPr>
            <a:spLocks noChangeArrowheads="1"/>
          </p:cNvSpPr>
          <p:nvPr/>
        </p:nvSpPr>
        <p:spPr bwMode="auto">
          <a:xfrm>
            <a:off x="3276600" y="1844675"/>
            <a:ext cx="2663825" cy="2089150"/>
          </a:xfrm>
          <a:prstGeom prst="rect">
            <a:avLst/>
          </a:prstGeom>
          <a:noFill/>
          <a:ln w="9525" algn="ctr">
            <a:noFill/>
            <a:miter lim="800000"/>
            <a:headEnd/>
            <a:tailEnd/>
          </a:ln>
        </p:spPr>
        <p:txBody>
          <a:bodyPr wrap="none" anchor="ctr"/>
          <a:lstStyle/>
          <a:p>
            <a:endParaRPr lang="tr-TR"/>
          </a:p>
        </p:txBody>
      </p:sp>
      <p:sp>
        <p:nvSpPr>
          <p:cNvPr id="50181" name="Oval 24"/>
          <p:cNvSpPr>
            <a:spLocks noChangeArrowheads="1"/>
          </p:cNvSpPr>
          <p:nvPr/>
        </p:nvSpPr>
        <p:spPr bwMode="auto">
          <a:xfrm>
            <a:off x="3995738" y="1773238"/>
            <a:ext cx="2808287" cy="2303462"/>
          </a:xfrm>
          <a:prstGeom prst="ellipse">
            <a:avLst/>
          </a:prstGeom>
          <a:noFill/>
          <a:ln w="9525" algn="ctr">
            <a:noFill/>
            <a:round/>
            <a:headEnd/>
            <a:tailEnd/>
          </a:ln>
        </p:spPr>
        <p:txBody>
          <a:bodyPr wrap="none" anchor="ctr"/>
          <a:lstStyle/>
          <a:p>
            <a:endParaRPr lang="tr-TR"/>
          </a:p>
        </p:txBody>
      </p:sp>
      <p:sp>
        <p:nvSpPr>
          <p:cNvPr id="74777" name="Text Box 25"/>
          <p:cNvSpPr txBox="1">
            <a:spLocks noChangeArrowheads="1"/>
          </p:cNvSpPr>
          <p:nvPr/>
        </p:nvSpPr>
        <p:spPr bwMode="auto">
          <a:xfrm>
            <a:off x="142875" y="1357313"/>
            <a:ext cx="4821238" cy="2600325"/>
          </a:xfrm>
          <a:prstGeom prst="rect">
            <a:avLst/>
          </a:prstGeom>
          <a:noFill/>
          <a:ln w="9525" algn="ctr">
            <a:noFill/>
            <a:miter lim="800000"/>
            <a:headEnd/>
            <a:tailEnd/>
          </a:ln>
          <a:effectLst/>
        </p:spPr>
        <p:txBody>
          <a:bodyPr>
            <a:spAutoFit/>
          </a:bodyPr>
          <a:lstStyle/>
          <a:p>
            <a:pPr marL="266700" indent="-266700" algn="just" fontAlgn="auto">
              <a:spcBef>
                <a:spcPct val="50000"/>
              </a:spcBef>
              <a:spcAft>
                <a:spcPts val="1200"/>
              </a:spcAft>
              <a:buClr>
                <a:srgbClr val="FF0000"/>
              </a:buClr>
              <a:buFont typeface="Wingdings" pitchFamily="2" charset="2"/>
              <a:buChar char="Ø"/>
              <a:defRPr/>
            </a:pPr>
            <a:r>
              <a:rPr lang="tr-TR" dirty="0">
                <a:solidFill>
                  <a:srgbClr val="002060"/>
                </a:solidFill>
                <a:latin typeface="Arial" pitchFamily="34" charset="0"/>
                <a:cs typeface="Arial" pitchFamily="34" charset="0"/>
              </a:rPr>
              <a:t> “Çevresel Gürültü Eylem Planı” (2009-2020) hazırlanmıştır. </a:t>
            </a:r>
          </a:p>
          <a:p>
            <a:pPr marL="266700" indent="-266700" algn="just" fontAlgn="auto">
              <a:spcBef>
                <a:spcPct val="50000"/>
              </a:spcBef>
              <a:spcAft>
                <a:spcPts val="0"/>
              </a:spcAft>
              <a:buClr>
                <a:srgbClr val="FF0000"/>
              </a:buClr>
              <a:buFont typeface="Wingdings" pitchFamily="2" charset="2"/>
              <a:buChar char="Ø"/>
              <a:defRPr/>
            </a:pPr>
            <a:r>
              <a:rPr lang="tr-TR" dirty="0">
                <a:solidFill>
                  <a:srgbClr val="002060"/>
                </a:solidFill>
                <a:latin typeface="Arial" pitchFamily="34" charset="0"/>
                <a:cs typeface="Arial" pitchFamily="34" charset="0"/>
              </a:rPr>
              <a:t> Nüfusu 250.000’in üzerindeki şehirler için; </a:t>
            </a:r>
          </a:p>
          <a:p>
            <a:pPr marL="361950" lvl="1" algn="just" fontAlgn="auto">
              <a:spcBef>
                <a:spcPct val="50000"/>
              </a:spcBef>
              <a:spcAft>
                <a:spcPts val="0"/>
              </a:spcAft>
              <a:buClr>
                <a:srgbClr val="FF0000"/>
              </a:buClr>
              <a:defRPr/>
            </a:pPr>
            <a:r>
              <a:rPr lang="tr-TR" dirty="0">
                <a:solidFill>
                  <a:srgbClr val="002060"/>
                </a:solidFill>
                <a:latin typeface="Arial" pitchFamily="34" charset="0"/>
                <a:cs typeface="Arial" pitchFamily="34" charset="0"/>
              </a:rPr>
              <a:t>2014 yılına kadar gürültü haritaları hazırlanarak, eylem planları uygulanacaktır.</a:t>
            </a:r>
          </a:p>
          <a:p>
            <a:pPr marL="1588" indent="-1588" algn="just" fontAlgn="auto">
              <a:spcBef>
                <a:spcPct val="50000"/>
              </a:spcBef>
              <a:spcAft>
                <a:spcPts val="0"/>
              </a:spcAft>
              <a:buFontTx/>
              <a:buChar char="•"/>
              <a:defRPr/>
            </a:pPr>
            <a:endParaRPr lang="tr-TR" dirty="0">
              <a:solidFill>
                <a:srgbClr val="002060"/>
              </a:solidFill>
              <a:latin typeface="Arial" pitchFamily="34" charset="0"/>
              <a:cs typeface="Arial" pitchFamily="34" charset="0"/>
            </a:endParaRPr>
          </a:p>
        </p:txBody>
      </p:sp>
      <p:pic>
        <p:nvPicPr>
          <p:cNvPr id="50183" name="Resim 9" descr="BURSA"/>
          <p:cNvPicPr>
            <a:picLocks noChangeAspect="1" noChangeArrowheads="1"/>
          </p:cNvPicPr>
          <p:nvPr/>
        </p:nvPicPr>
        <p:blipFill>
          <a:blip r:embed="rId3" cstate="print"/>
          <a:srcRect/>
          <a:stretch>
            <a:fillRect/>
          </a:stretch>
        </p:blipFill>
        <p:spPr bwMode="auto">
          <a:xfrm>
            <a:off x="5116513" y="1476375"/>
            <a:ext cx="3719512" cy="4071938"/>
          </a:xfrm>
          <a:prstGeom prst="rect">
            <a:avLst/>
          </a:prstGeom>
          <a:solidFill>
            <a:srgbClr val="FF9900"/>
          </a:solidFill>
          <a:ln w="28575">
            <a:solidFill>
              <a:srgbClr val="FF9900"/>
            </a:solidFill>
            <a:miter lim="800000"/>
            <a:headEnd/>
            <a:tailEnd/>
          </a:ln>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1 Başlık"/>
          <p:cNvSpPr>
            <a:spLocks noGrp="1"/>
          </p:cNvSpPr>
          <p:nvPr>
            <p:ph type="title"/>
          </p:nvPr>
        </p:nvSpPr>
        <p:spPr>
          <a:xfrm>
            <a:off x="1143000" y="168275"/>
            <a:ext cx="7929563" cy="785813"/>
          </a:xfrm>
        </p:spPr>
        <p:txBody>
          <a:bodyPr/>
          <a:lstStyle/>
          <a:p>
            <a:pPr eaLnBrk="1" hangingPunct="1"/>
            <a:r>
              <a:rPr lang="tr-TR" sz="2800" b="1" smtClean="0"/>
              <a:t>Ölçüm ve Denetim</a:t>
            </a:r>
          </a:p>
        </p:txBody>
      </p:sp>
      <p:sp>
        <p:nvSpPr>
          <p:cNvPr id="51203" name="2 İçerik Yer Tutucusu"/>
          <p:cNvSpPr>
            <a:spLocks noGrp="1"/>
          </p:cNvSpPr>
          <p:nvPr>
            <p:ph idx="1"/>
          </p:nvPr>
        </p:nvSpPr>
        <p:spPr>
          <a:xfrm>
            <a:off x="457200" y="1071563"/>
            <a:ext cx="8229600" cy="5357812"/>
          </a:xfrm>
        </p:spPr>
        <p:txBody>
          <a:bodyPr/>
          <a:lstStyle/>
          <a:p>
            <a:pPr eaLnBrk="1" hangingPunct="1"/>
            <a:r>
              <a:rPr lang="tr-TR" sz="1800" smtClean="0"/>
              <a:t>Çevre Kanununca Alınması Gereken İzin ve Lisanslar Hakkında Yönetmelik (26/4/2009 tarih ve 27214 Sayılı) </a:t>
            </a:r>
          </a:p>
          <a:p>
            <a:pPr eaLnBrk="1" hangingPunct="1"/>
            <a:r>
              <a:rPr lang="tr-TR" sz="1800" smtClean="0"/>
              <a:t>Çevre Denetimi Yönetmeliği (21/11/2008 tarih ve 27061 Sayılı)</a:t>
            </a:r>
            <a:br>
              <a:rPr lang="tr-TR" sz="1800" smtClean="0"/>
            </a:br>
            <a:r>
              <a:rPr lang="tr-TR" sz="1800" smtClean="0"/>
              <a:t>(Revize 22/10/2009 tarih ve 27384 R.G) </a:t>
            </a:r>
          </a:p>
          <a:p>
            <a:pPr eaLnBrk="1" hangingPunct="1"/>
            <a:r>
              <a:rPr lang="tr-TR" sz="1800" smtClean="0"/>
              <a:t>Çevre Ölçüm ve Analiz Laboratuvarları Yeterlik Yönetmeliği (5/9/2008 tarih ve 26988 Sayılı) </a:t>
            </a:r>
          </a:p>
        </p:txBody>
      </p:sp>
      <p:sp>
        <p:nvSpPr>
          <p:cNvPr id="4" name="3 Slayt Numarası Yer Tutucusu"/>
          <p:cNvSpPr>
            <a:spLocks noGrp="1"/>
          </p:cNvSpPr>
          <p:nvPr>
            <p:ph type="sldNum" sz="quarter" idx="12"/>
          </p:nvPr>
        </p:nvSpPr>
        <p:spPr/>
        <p:txBody>
          <a:bodyPr/>
          <a:lstStyle/>
          <a:p>
            <a:pPr>
              <a:defRPr/>
            </a:pPr>
            <a:fld id="{C66099C1-C687-41AE-94BB-017206518B95}" type="slidenum">
              <a:rPr lang="tr-TR" smtClean="0"/>
              <a:pPr>
                <a:defRPr/>
              </a:pPr>
              <a:t>42</a:t>
            </a:fld>
            <a:endParaRPr lang="tr-T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a:xfrm>
            <a:off x="1128713" y="260350"/>
            <a:ext cx="8015287" cy="647700"/>
          </a:xfrm>
        </p:spPr>
        <p:txBody>
          <a:bodyPr/>
          <a:lstStyle/>
          <a:p>
            <a:pPr eaLnBrk="1" hangingPunct="1"/>
            <a:r>
              <a:rPr lang="tr-TR" sz="2800" b="1" smtClean="0">
                <a:cs typeface="Arial" charset="0"/>
              </a:rPr>
              <a:t>Çevre Denetimleri</a:t>
            </a:r>
          </a:p>
        </p:txBody>
      </p:sp>
      <p:sp>
        <p:nvSpPr>
          <p:cNvPr id="20483" name="Rectangle 3"/>
          <p:cNvSpPr>
            <a:spLocks noGrp="1" noChangeArrowheads="1"/>
          </p:cNvSpPr>
          <p:nvPr>
            <p:ph type="body" idx="4294967295"/>
          </p:nvPr>
        </p:nvSpPr>
        <p:spPr>
          <a:xfrm>
            <a:off x="323850" y="4941888"/>
            <a:ext cx="8424863" cy="1704975"/>
          </a:xfrm>
        </p:spPr>
        <p:txBody>
          <a:bodyPr>
            <a:noAutofit/>
          </a:bodyPr>
          <a:lstStyle/>
          <a:p>
            <a:pPr eaLnBrk="1" hangingPunct="1">
              <a:lnSpc>
                <a:spcPct val="90000"/>
              </a:lnSpc>
              <a:spcAft>
                <a:spcPts val="600"/>
              </a:spcAft>
              <a:buFontTx/>
              <a:buChar char="-"/>
              <a:defRPr/>
            </a:pPr>
            <a:r>
              <a:rPr lang="tr-TR" sz="2000" b="1" dirty="0" smtClean="0">
                <a:solidFill>
                  <a:srgbClr val="002060"/>
                </a:solidFill>
                <a:latin typeface="+mj-lt"/>
                <a:cs typeface="Arial" pitchFamily="34" charset="0"/>
              </a:rPr>
              <a:t>24 İl Müdürlüğünden 280 personele Çevre Denetim Görevlisi Eğitimleri verilmiştir.</a:t>
            </a:r>
          </a:p>
          <a:p>
            <a:pPr eaLnBrk="1" hangingPunct="1">
              <a:lnSpc>
                <a:spcPct val="90000"/>
              </a:lnSpc>
              <a:spcAft>
                <a:spcPts val="600"/>
              </a:spcAft>
              <a:buFontTx/>
              <a:buChar char="-"/>
              <a:defRPr/>
            </a:pPr>
            <a:r>
              <a:rPr lang="tr-TR" sz="2000" b="1" dirty="0" smtClean="0">
                <a:solidFill>
                  <a:srgbClr val="002060"/>
                </a:solidFill>
                <a:latin typeface="+mj-lt"/>
                <a:cs typeface="Arial" pitchFamily="34" charset="0"/>
              </a:rPr>
              <a:t>Çevre Denetim Yönetmeliği kapsamında yaklaşık 490 kişiye Çevre Görevlisi Eğitimleri verilmiştir.</a:t>
            </a:r>
          </a:p>
          <a:p>
            <a:pPr eaLnBrk="1" hangingPunct="1">
              <a:lnSpc>
                <a:spcPct val="90000"/>
              </a:lnSpc>
              <a:buFontTx/>
              <a:buChar char="-"/>
              <a:defRPr/>
            </a:pPr>
            <a:endParaRPr lang="tr-TR" sz="2000" dirty="0" smtClean="0">
              <a:solidFill>
                <a:srgbClr val="002060"/>
              </a:solidFill>
              <a:latin typeface="+mj-lt"/>
            </a:endParaRPr>
          </a:p>
          <a:p>
            <a:pPr eaLnBrk="1" hangingPunct="1">
              <a:buFontTx/>
              <a:buChar char="-"/>
              <a:defRPr/>
            </a:pPr>
            <a:endParaRPr lang="tr-TR" sz="2000" dirty="0" smtClean="0">
              <a:solidFill>
                <a:srgbClr val="002060"/>
              </a:solidFill>
              <a:latin typeface="+mj-lt"/>
            </a:endParaRPr>
          </a:p>
        </p:txBody>
      </p:sp>
      <p:graphicFrame>
        <p:nvGraphicFramePr>
          <p:cNvPr id="11" name="9 Grafik"/>
          <p:cNvGraphicFramePr/>
          <p:nvPr/>
        </p:nvGraphicFramePr>
        <p:xfrm>
          <a:off x="2214546" y="785794"/>
          <a:ext cx="4572000" cy="3943368"/>
        </p:xfrm>
        <a:graphic>
          <a:graphicData uri="http://schemas.openxmlformats.org/drawingml/2006/chart">
            <c:chart xmlns:c="http://schemas.openxmlformats.org/drawingml/2006/chart" xmlns:r="http://schemas.openxmlformats.org/officeDocument/2006/relationships" r:id="rId3"/>
          </a:graphicData>
        </a:graphic>
      </p:graphicFrame>
      <p:sp>
        <p:nvSpPr>
          <p:cNvPr id="52229" name="10 Metin kutusu"/>
          <p:cNvSpPr txBox="1">
            <a:spLocks noChangeArrowheads="1"/>
          </p:cNvSpPr>
          <p:nvPr/>
        </p:nvSpPr>
        <p:spPr bwMode="auto">
          <a:xfrm>
            <a:off x="2714625" y="1000125"/>
            <a:ext cx="1643063" cy="307975"/>
          </a:xfrm>
          <a:prstGeom prst="rect">
            <a:avLst/>
          </a:prstGeom>
          <a:noFill/>
          <a:ln w="9525">
            <a:noFill/>
            <a:miter lim="800000"/>
            <a:headEnd/>
            <a:tailEnd/>
          </a:ln>
        </p:spPr>
        <p:txBody>
          <a:bodyPr>
            <a:spAutoFit/>
          </a:bodyPr>
          <a:lstStyle/>
          <a:p>
            <a:r>
              <a:rPr lang="tr-TR" sz="1400"/>
              <a:t>Denetim Sayısı</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p:cNvSpPr>
          <p:nvPr>
            <p:ph type="title" idx="4294967295"/>
          </p:nvPr>
        </p:nvSpPr>
        <p:spPr/>
        <p:txBody>
          <a:bodyPr/>
          <a:lstStyle/>
          <a:p>
            <a:r>
              <a:rPr lang="tr-TR" smtClean="0"/>
              <a:t>Çevre Görevlisi</a:t>
            </a:r>
          </a:p>
        </p:txBody>
      </p:sp>
      <p:sp>
        <p:nvSpPr>
          <p:cNvPr id="53251" name="Rectangle 3"/>
          <p:cNvSpPr>
            <a:spLocks noGrp="1"/>
          </p:cNvSpPr>
          <p:nvPr>
            <p:ph type="body" idx="4294967295"/>
          </p:nvPr>
        </p:nvSpPr>
        <p:spPr/>
        <p:txBody>
          <a:bodyPr/>
          <a:lstStyle/>
          <a:p>
            <a:pPr>
              <a:buFontTx/>
              <a:buNone/>
            </a:pPr>
            <a:r>
              <a:rPr lang="tr-TR" smtClean="0"/>
              <a:t>Çevre Denetimi Yönetmeliği gereğince Organize Sanayi Bölgeleri yönetimlerinin bünyesinde en az üç çevre görevlisinden oluşan Çevre Yönetim Biriminin kurulması veya en az iki çevre görevlisinin çalıştırılması ya da yetkilendirilmiş çevre danışmanlık firmalarından çevresel faaliyetlerin yürütülmesi hususunda çevre yönetimi hizmetinin alınması zorunludur. </a:t>
            </a:r>
          </a:p>
          <a:p>
            <a:pPr>
              <a:buFontTx/>
              <a:buNone/>
            </a:pPr>
            <a:endParaRPr lang="tr-TR" smtClean="0"/>
          </a:p>
          <a:p>
            <a:pPr>
              <a:buFontTx/>
              <a:buNone/>
            </a:pPr>
            <a:r>
              <a:rPr lang="tr-TR" smtClean="0"/>
              <a:t>OSB’ler bu yükümlülüğü 01 Ocak 2011 tarihine kadar yerine getirmek durumundadır.</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1143000" y="142875"/>
            <a:ext cx="7858125" cy="785813"/>
          </a:xfrm>
          <a:prstGeom prst="rect">
            <a:avLst/>
          </a:prstGeom>
        </p:spPr>
        <p:txBody>
          <a:bodyPr anchor="ctr"/>
          <a:lstStyle/>
          <a:p>
            <a:pPr fontAlgn="auto">
              <a:spcAft>
                <a:spcPts val="0"/>
              </a:spcAft>
              <a:defRPr/>
            </a:pPr>
            <a:r>
              <a:rPr lang="tr-TR" sz="2800" b="1" dirty="0">
                <a:solidFill>
                  <a:srgbClr val="0070C0"/>
                </a:solidFill>
                <a:latin typeface="Arial" pitchFamily="34" charset="0"/>
                <a:ea typeface="+mj-ea"/>
                <a:cs typeface="Arial" pitchFamily="34" charset="0"/>
              </a:rPr>
              <a:t>Çevre İzin ve Lisansları</a:t>
            </a:r>
          </a:p>
        </p:txBody>
      </p:sp>
      <p:pic>
        <p:nvPicPr>
          <p:cNvPr id="4" name="Picture 2" descr="Picture2"/>
          <p:cNvPicPr>
            <a:picLocks noChangeAspect="1" noChangeArrowheads="1"/>
          </p:cNvPicPr>
          <p:nvPr/>
        </p:nvPicPr>
        <p:blipFill>
          <a:blip r:embed="rId3" cstate="print"/>
          <a:srcRect/>
          <a:stretch>
            <a:fillRect/>
          </a:stretch>
        </p:blipFill>
        <p:spPr bwMode="auto">
          <a:xfrm>
            <a:off x="3929081" y="4676759"/>
            <a:ext cx="1516063" cy="10620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noChangeArrowheads="1"/>
          </p:cNvPicPr>
          <p:nvPr/>
        </p:nvPicPr>
        <p:blipFill>
          <a:blip r:embed="rId4" cstate="print"/>
          <a:srcRect/>
          <a:stretch>
            <a:fillRect/>
          </a:stretch>
        </p:blipFill>
        <p:spPr bwMode="auto">
          <a:xfrm>
            <a:off x="3910013" y="1214438"/>
            <a:ext cx="1379537" cy="1033462"/>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noChangeArrowheads="1"/>
          </p:cNvPicPr>
          <p:nvPr/>
        </p:nvPicPr>
        <p:blipFill>
          <a:blip r:embed="rId5" cstate="print"/>
          <a:srcRect/>
          <a:stretch>
            <a:fillRect/>
          </a:stretch>
        </p:blipFill>
        <p:spPr bwMode="auto">
          <a:xfrm>
            <a:off x="5572125" y="2357438"/>
            <a:ext cx="1785938" cy="1609725"/>
          </a:xfrm>
          <a:prstGeom prst="rect">
            <a:avLst/>
          </a:prstGeom>
          <a:ln>
            <a:noFill/>
          </a:ln>
          <a:effectLst>
            <a:outerShdw blurRad="292100" dist="139700" dir="2700000" algn="tl" rotWithShape="0">
              <a:srgbClr val="333333">
                <a:alpha val="65000"/>
              </a:srgbClr>
            </a:outerShdw>
          </a:effectLst>
        </p:spPr>
      </p:pic>
      <p:sp>
        <p:nvSpPr>
          <p:cNvPr id="54278" name="Line 6"/>
          <p:cNvSpPr>
            <a:spLocks noChangeShapeType="1"/>
          </p:cNvSpPr>
          <p:nvPr/>
        </p:nvSpPr>
        <p:spPr bwMode="auto">
          <a:xfrm flipV="1">
            <a:off x="2643188" y="1533525"/>
            <a:ext cx="1285875" cy="1285875"/>
          </a:xfrm>
          <a:prstGeom prst="line">
            <a:avLst/>
          </a:prstGeom>
          <a:noFill/>
          <a:ln w="76200">
            <a:solidFill>
              <a:srgbClr val="CC0000"/>
            </a:solidFill>
            <a:round/>
            <a:headEnd/>
            <a:tailEnd type="triangle" w="med" len="med"/>
          </a:ln>
        </p:spPr>
        <p:txBody>
          <a:bodyPr/>
          <a:lstStyle/>
          <a:p>
            <a:endParaRPr lang="tr-TR"/>
          </a:p>
        </p:txBody>
      </p:sp>
      <p:sp>
        <p:nvSpPr>
          <p:cNvPr id="54279" name="Line 8"/>
          <p:cNvSpPr>
            <a:spLocks noChangeShapeType="1"/>
          </p:cNvSpPr>
          <p:nvPr/>
        </p:nvSpPr>
        <p:spPr bwMode="auto">
          <a:xfrm flipH="1">
            <a:off x="5429250" y="4000500"/>
            <a:ext cx="1071563" cy="1104900"/>
          </a:xfrm>
          <a:prstGeom prst="line">
            <a:avLst/>
          </a:prstGeom>
          <a:noFill/>
          <a:ln w="76200">
            <a:solidFill>
              <a:srgbClr val="CC0000"/>
            </a:solidFill>
            <a:round/>
            <a:headEnd/>
            <a:tailEnd type="triangle" w="med" len="med"/>
          </a:ln>
        </p:spPr>
        <p:txBody>
          <a:bodyPr/>
          <a:lstStyle/>
          <a:p>
            <a:endParaRPr lang="tr-TR"/>
          </a:p>
        </p:txBody>
      </p:sp>
      <p:sp>
        <p:nvSpPr>
          <p:cNvPr id="54280" name="Line 9"/>
          <p:cNvSpPr>
            <a:spLocks noChangeShapeType="1"/>
          </p:cNvSpPr>
          <p:nvPr/>
        </p:nvSpPr>
        <p:spPr bwMode="auto">
          <a:xfrm flipH="1" flipV="1">
            <a:off x="2643188" y="4033838"/>
            <a:ext cx="1285875" cy="1071562"/>
          </a:xfrm>
          <a:prstGeom prst="line">
            <a:avLst/>
          </a:prstGeom>
          <a:noFill/>
          <a:ln w="76200">
            <a:solidFill>
              <a:srgbClr val="CC0000"/>
            </a:solidFill>
            <a:round/>
            <a:headEnd/>
            <a:tailEnd type="triangle" w="med" len="med"/>
          </a:ln>
        </p:spPr>
        <p:txBody>
          <a:bodyPr/>
          <a:lstStyle/>
          <a:p>
            <a:endParaRPr lang="tr-TR"/>
          </a:p>
        </p:txBody>
      </p:sp>
      <p:pic>
        <p:nvPicPr>
          <p:cNvPr id="10" name="Picture 34"/>
          <p:cNvPicPr>
            <a:picLocks noChangeAspect="1" noChangeArrowheads="1"/>
          </p:cNvPicPr>
          <p:nvPr/>
        </p:nvPicPr>
        <p:blipFill>
          <a:blip r:embed="rId6" cstate="print"/>
          <a:srcRect/>
          <a:stretch>
            <a:fillRect/>
          </a:stretch>
        </p:blipFill>
        <p:spPr bwMode="auto">
          <a:xfrm>
            <a:off x="2071688" y="2819400"/>
            <a:ext cx="1785937" cy="1184275"/>
          </a:xfrm>
          <a:prstGeom prst="rect">
            <a:avLst/>
          </a:prstGeom>
          <a:ln>
            <a:noFill/>
          </a:ln>
          <a:effectLst>
            <a:outerShdw blurRad="292100" dist="139700" dir="2700000" algn="tl" rotWithShape="0">
              <a:srgbClr val="333333">
                <a:alpha val="65000"/>
              </a:srgbClr>
            </a:outerShdw>
          </a:effectLst>
        </p:spPr>
      </p:pic>
      <p:sp>
        <p:nvSpPr>
          <p:cNvPr id="54282" name="Line 6"/>
          <p:cNvSpPr>
            <a:spLocks noChangeShapeType="1"/>
          </p:cNvSpPr>
          <p:nvPr/>
        </p:nvSpPr>
        <p:spPr bwMode="auto">
          <a:xfrm>
            <a:off x="5286375" y="1462088"/>
            <a:ext cx="1285875" cy="823912"/>
          </a:xfrm>
          <a:prstGeom prst="line">
            <a:avLst/>
          </a:prstGeom>
          <a:noFill/>
          <a:ln w="76200">
            <a:solidFill>
              <a:srgbClr val="CC0000"/>
            </a:solidFill>
            <a:round/>
            <a:headEnd/>
            <a:tailEnd type="triangle" w="med" len="med"/>
          </a:ln>
        </p:spPr>
        <p:txBody>
          <a:bodyPr/>
          <a:lstStyle/>
          <a:p>
            <a:endParaRPr lang="tr-TR"/>
          </a:p>
        </p:txBody>
      </p:sp>
      <p:sp>
        <p:nvSpPr>
          <p:cNvPr id="54283" name="20 Dikdörtgen"/>
          <p:cNvSpPr>
            <a:spLocks noChangeArrowheads="1"/>
          </p:cNvSpPr>
          <p:nvPr/>
        </p:nvSpPr>
        <p:spPr bwMode="auto">
          <a:xfrm>
            <a:off x="1500188" y="6172200"/>
            <a:ext cx="6286500" cy="708025"/>
          </a:xfrm>
          <a:prstGeom prst="rect">
            <a:avLst/>
          </a:prstGeom>
          <a:noFill/>
          <a:ln w="9525">
            <a:noFill/>
            <a:miter lim="800000"/>
            <a:headEnd/>
            <a:tailEnd/>
          </a:ln>
        </p:spPr>
        <p:txBody>
          <a:bodyPr>
            <a:spAutoFit/>
          </a:bodyPr>
          <a:lstStyle/>
          <a:p>
            <a:pPr algn="ctr"/>
            <a:r>
              <a:rPr lang="tr-TR" sz="2000" b="1">
                <a:solidFill>
                  <a:srgbClr val="002060"/>
                </a:solidFill>
              </a:rPr>
              <a:t>1 Nisan 2010 Tarihi İtibariyle Uygulamaya Geçilecek</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1071563" y="160338"/>
            <a:ext cx="8158162" cy="793750"/>
          </a:xfrm>
          <a:prstGeom prst="rect">
            <a:avLst/>
          </a:prstGeom>
        </p:spPr>
        <p:txBody>
          <a:bodyPr anchor="ctr">
            <a:normAutofit/>
          </a:bodyPr>
          <a:lstStyle/>
          <a:p>
            <a:pPr fontAlgn="auto">
              <a:spcAft>
                <a:spcPts val="0"/>
              </a:spcAft>
              <a:defRPr/>
            </a:pPr>
            <a:r>
              <a:rPr lang="tr-TR" sz="2800" b="1" dirty="0">
                <a:solidFill>
                  <a:srgbClr val="0070C0"/>
                </a:solidFill>
                <a:latin typeface="Arial" pitchFamily="34" charset="0"/>
                <a:ea typeface="+mj-ea"/>
                <a:cs typeface="Arial" pitchFamily="34" charset="0"/>
              </a:rPr>
              <a:t>Yetkilendirilmiş Çevre </a:t>
            </a:r>
            <a:r>
              <a:rPr lang="tr-TR" sz="2800" b="1" dirty="0" err="1">
                <a:solidFill>
                  <a:srgbClr val="0070C0"/>
                </a:solidFill>
                <a:latin typeface="Arial" pitchFamily="34" charset="0"/>
                <a:ea typeface="+mj-ea"/>
                <a:cs typeface="Arial" pitchFamily="34" charset="0"/>
              </a:rPr>
              <a:t>Laboratuvarları</a:t>
            </a:r>
            <a:endParaRPr lang="tr-TR" sz="2800" b="1" dirty="0">
              <a:solidFill>
                <a:srgbClr val="0070C0"/>
              </a:solidFill>
              <a:latin typeface="Arial" pitchFamily="34" charset="0"/>
              <a:ea typeface="+mj-ea"/>
              <a:cs typeface="Arial" pitchFamily="34" charset="0"/>
            </a:endParaRPr>
          </a:p>
        </p:txBody>
      </p:sp>
      <p:graphicFrame>
        <p:nvGraphicFramePr>
          <p:cNvPr id="10242" name="3 Grafik"/>
          <p:cNvGraphicFramePr>
            <a:graphicFrameLocks/>
          </p:cNvGraphicFramePr>
          <p:nvPr/>
        </p:nvGraphicFramePr>
        <p:xfrm>
          <a:off x="714375" y="1428750"/>
          <a:ext cx="7500938" cy="4643438"/>
        </p:xfrm>
        <a:graphic>
          <a:graphicData uri="http://schemas.openxmlformats.org/presentationml/2006/ole">
            <p:oleObj spid="_x0000_s10242" r:id="rId4" imgW="7504826" imgH="4645555" progId="Excel.Sheet.8">
              <p:embed/>
            </p:oleObj>
          </a:graphicData>
        </a:graphic>
      </p:graphicFrame>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1 Başlık"/>
          <p:cNvSpPr>
            <a:spLocks noGrp="1"/>
          </p:cNvSpPr>
          <p:nvPr>
            <p:ph type="title"/>
          </p:nvPr>
        </p:nvSpPr>
        <p:spPr>
          <a:xfrm>
            <a:off x="1143000" y="168275"/>
            <a:ext cx="7929563" cy="785813"/>
          </a:xfrm>
        </p:spPr>
        <p:txBody>
          <a:bodyPr/>
          <a:lstStyle/>
          <a:p>
            <a:pPr eaLnBrk="1" hangingPunct="1"/>
            <a:r>
              <a:rPr lang="tr-TR" sz="2800" b="1" smtClean="0"/>
              <a:t>Kimyasallar Yönetimi</a:t>
            </a:r>
          </a:p>
        </p:txBody>
      </p:sp>
      <p:sp>
        <p:nvSpPr>
          <p:cNvPr id="55299" name="2 İçerik Yer Tutucusu"/>
          <p:cNvSpPr>
            <a:spLocks noGrp="1"/>
          </p:cNvSpPr>
          <p:nvPr>
            <p:ph idx="1"/>
          </p:nvPr>
        </p:nvSpPr>
        <p:spPr>
          <a:xfrm>
            <a:off x="457200" y="1071563"/>
            <a:ext cx="8229600" cy="5357812"/>
          </a:xfrm>
        </p:spPr>
        <p:txBody>
          <a:bodyPr/>
          <a:lstStyle/>
          <a:p>
            <a:pPr eaLnBrk="1" hangingPunct="1"/>
            <a:r>
              <a:rPr lang="tr-TR" sz="1800" smtClean="0"/>
              <a:t>Tehlikeli Maddelerin ve Müstahzarların Sınıflandırılması, Ambalajlanması ve Etiketlenmesi Hakkında Yönetmelik </a:t>
            </a:r>
          </a:p>
          <a:p>
            <a:pPr eaLnBrk="1" hangingPunct="1"/>
            <a:r>
              <a:rPr lang="tr-TR" sz="1800" smtClean="0"/>
              <a:t>Tehlikeli Maddelere ve Müstahzarlara İlişkin Güvenlik Bilgi Formlarının Hazırlanması ve Dağıtılması Hakkında Yönetmelik </a:t>
            </a:r>
          </a:p>
          <a:p>
            <a:pPr eaLnBrk="1" hangingPunct="1"/>
            <a:r>
              <a:rPr lang="tr-TR" sz="1800" smtClean="0"/>
              <a:t>Tehlikeli Kimyasallar Yönetmeliği(Yürürlükten kaldırıldı) </a:t>
            </a:r>
          </a:p>
          <a:p>
            <a:pPr eaLnBrk="1" hangingPunct="1"/>
            <a:r>
              <a:rPr lang="tr-TR" sz="1800" smtClean="0"/>
              <a:t>Bazı Tehlikeli Maddelerin, Müstahzarların ve Eşyaların Üretimine, Piyasaya Arzına ve Kullanımına İlişkin Kısıtlamalar Hakkında Yönetmelik </a:t>
            </a:r>
          </a:p>
          <a:p>
            <a:pPr eaLnBrk="1" hangingPunct="1"/>
            <a:r>
              <a:rPr lang="tr-TR" sz="1800" smtClean="0"/>
              <a:t>Kimyasalların Kontrolü ve Envanteri Hakkında Yönetmelik </a:t>
            </a:r>
          </a:p>
        </p:txBody>
      </p:sp>
      <p:sp>
        <p:nvSpPr>
          <p:cNvPr id="4" name="3 Slayt Numarası Yer Tutucusu"/>
          <p:cNvSpPr>
            <a:spLocks noGrp="1"/>
          </p:cNvSpPr>
          <p:nvPr>
            <p:ph type="sldNum" sz="quarter" idx="12"/>
          </p:nvPr>
        </p:nvSpPr>
        <p:spPr/>
        <p:txBody>
          <a:bodyPr/>
          <a:lstStyle/>
          <a:p>
            <a:pPr>
              <a:defRPr/>
            </a:pPr>
            <a:fld id="{F1104FFE-A41B-4F11-991E-E1404617C718}" type="slidenum">
              <a:rPr lang="tr-TR" smtClean="0"/>
              <a:pPr>
                <a:defRPr/>
              </a:pPr>
              <a:t>47</a:t>
            </a:fld>
            <a:endParaRPr lang="tr-T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idx="4294967295"/>
          </p:nvPr>
        </p:nvSpPr>
        <p:spPr>
          <a:xfrm>
            <a:off x="1146175" y="134938"/>
            <a:ext cx="7600950" cy="857250"/>
          </a:xfrm>
        </p:spPr>
        <p:txBody>
          <a:bodyPr>
            <a:normAutofit/>
          </a:bodyPr>
          <a:lstStyle/>
          <a:p>
            <a:pPr eaLnBrk="1" hangingPunct="1">
              <a:defRPr/>
            </a:pPr>
            <a:r>
              <a:rPr lang="tr-TR" sz="2800" b="1" dirty="0" smtClean="0"/>
              <a:t>Kimyasalların </a:t>
            </a:r>
            <a:r>
              <a:rPr lang="tr-TR" sz="2800" b="1" kern="1200" dirty="0" smtClean="0"/>
              <a:t>Kayıt ve Kontrolü</a:t>
            </a:r>
            <a:endParaRPr lang="tr-TR" sz="2800" b="1" kern="1200" dirty="0"/>
          </a:p>
        </p:txBody>
      </p:sp>
      <p:sp>
        <p:nvSpPr>
          <p:cNvPr id="56323" name="4 Dikdörtgen"/>
          <p:cNvSpPr>
            <a:spLocks noChangeArrowheads="1"/>
          </p:cNvSpPr>
          <p:nvPr/>
        </p:nvSpPr>
        <p:spPr bwMode="auto">
          <a:xfrm>
            <a:off x="714375" y="1143000"/>
            <a:ext cx="8072438" cy="3140075"/>
          </a:xfrm>
          <a:prstGeom prst="rect">
            <a:avLst/>
          </a:prstGeom>
          <a:noFill/>
          <a:ln w="9525">
            <a:noFill/>
            <a:miter lim="800000"/>
            <a:headEnd/>
            <a:tailEnd/>
          </a:ln>
        </p:spPr>
        <p:txBody>
          <a:bodyPr>
            <a:spAutoFit/>
          </a:bodyPr>
          <a:lstStyle/>
          <a:p>
            <a:pPr>
              <a:lnSpc>
                <a:spcPct val="120000"/>
              </a:lnSpc>
              <a:spcBef>
                <a:spcPct val="50000"/>
              </a:spcBef>
            </a:pPr>
            <a:r>
              <a:rPr lang="tr-TR" sz="2000" b="1">
                <a:solidFill>
                  <a:srgbClr val="002060"/>
                </a:solidFill>
              </a:rPr>
              <a:t>2008 Yılında ; </a:t>
            </a:r>
            <a:r>
              <a:rPr lang="tr-TR" sz="2000">
                <a:solidFill>
                  <a:srgbClr val="002060"/>
                </a:solidFill>
              </a:rPr>
              <a:t>Kimyasalların</a:t>
            </a:r>
            <a:br>
              <a:rPr lang="tr-TR" sz="2000">
                <a:solidFill>
                  <a:srgbClr val="002060"/>
                </a:solidFill>
              </a:rPr>
            </a:br>
            <a:r>
              <a:rPr lang="tr-TR" sz="2000">
                <a:solidFill>
                  <a:srgbClr val="002060"/>
                </a:solidFill>
              </a:rPr>
              <a:t>ön- envanteri oluşturuldu.</a:t>
            </a:r>
          </a:p>
          <a:p>
            <a:pPr>
              <a:lnSpc>
                <a:spcPct val="120000"/>
              </a:lnSpc>
              <a:spcBef>
                <a:spcPct val="50000"/>
              </a:spcBef>
            </a:pPr>
            <a:r>
              <a:rPr lang="tr-TR" sz="2000" b="1">
                <a:solidFill>
                  <a:srgbClr val="002060"/>
                </a:solidFill>
              </a:rPr>
              <a:t>2009 Yılında ; </a:t>
            </a:r>
            <a:r>
              <a:rPr lang="tr-TR" sz="2000">
                <a:solidFill>
                  <a:srgbClr val="002060"/>
                </a:solidFill>
              </a:rPr>
              <a:t>Türkiye Piyasasına arz edilen  kimyasalların envanteri için veri girişi başlatıldı.</a:t>
            </a:r>
          </a:p>
          <a:p>
            <a:pPr>
              <a:lnSpc>
                <a:spcPct val="120000"/>
              </a:lnSpc>
              <a:spcBef>
                <a:spcPct val="50000"/>
              </a:spcBef>
            </a:pPr>
            <a:r>
              <a:rPr lang="tr-TR" sz="2000" b="1">
                <a:solidFill>
                  <a:srgbClr val="002060"/>
                </a:solidFill>
              </a:rPr>
              <a:t>2010 Yılı </a:t>
            </a:r>
            <a:r>
              <a:rPr lang="tr-TR" sz="2000">
                <a:solidFill>
                  <a:srgbClr val="002060"/>
                </a:solidFill>
              </a:rPr>
              <a:t>Haziran ayı sonuna kadar kimyasallar kayıt altına alınacak. </a:t>
            </a:r>
          </a:p>
          <a:p>
            <a:pPr>
              <a:lnSpc>
                <a:spcPct val="120000"/>
              </a:lnSpc>
              <a:spcBef>
                <a:spcPct val="50000"/>
              </a:spcBef>
            </a:pPr>
            <a:r>
              <a:rPr lang="tr-TR" sz="2000">
                <a:solidFill>
                  <a:srgbClr val="002060"/>
                </a:solidFill>
              </a:rPr>
              <a:t>Ardından, riskli olan kimyasallar belirlenerek, çevrede izleme ve kontrolü yapılacaktır.</a:t>
            </a:r>
          </a:p>
        </p:txBody>
      </p:sp>
      <p:pic>
        <p:nvPicPr>
          <p:cNvPr id="65540" name="5 Resim" descr="adsız.bmp"/>
          <p:cNvPicPr>
            <a:picLocks noChangeAspect="1"/>
          </p:cNvPicPr>
          <p:nvPr/>
        </p:nvPicPr>
        <p:blipFill>
          <a:blip r:embed="rId3" cstate="print"/>
          <a:srcRect/>
          <a:stretch>
            <a:fillRect/>
          </a:stretch>
        </p:blipFill>
        <p:spPr bwMode="auto">
          <a:xfrm>
            <a:off x="2214563" y="4429125"/>
            <a:ext cx="5214937" cy="2000250"/>
          </a:xfrm>
          <a:prstGeom prst="rect">
            <a:avLst/>
          </a:prstGeom>
          <a:noFill/>
          <a:ln w="19050">
            <a:solidFill>
              <a:srgbClr val="0000FF"/>
            </a:solidFill>
            <a:miter lim="800000"/>
            <a:headEnd/>
            <a:tailEnd/>
          </a:ln>
          <a:effectLst>
            <a:outerShdw blurRad="292100" dist="139700" dir="2700000" algn="ctr" rotWithShape="0">
              <a:srgbClr val="000000">
                <a:alpha val="65000"/>
              </a:srgbClr>
            </a:outerShdw>
          </a:effectLst>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18 Slayt Numarası Yer Tutucusu"/>
          <p:cNvSpPr>
            <a:spLocks noGrp="1"/>
          </p:cNvSpPr>
          <p:nvPr>
            <p:ph type="sldNum" sz="quarter" idx="12"/>
          </p:nvPr>
        </p:nvSpPr>
        <p:spPr/>
        <p:txBody>
          <a:bodyPr/>
          <a:lstStyle/>
          <a:p>
            <a:pPr fontAlgn="base">
              <a:spcAft>
                <a:spcPct val="0"/>
              </a:spcAft>
              <a:defRPr/>
            </a:pPr>
            <a:fld id="{79C011F0-D493-43B9-AE89-39EE5DCFB481}" type="slidenum">
              <a:rPr lang="tr-TR" smtClean="0"/>
              <a:pPr fontAlgn="base">
                <a:spcAft>
                  <a:spcPct val="0"/>
                </a:spcAft>
                <a:defRPr/>
              </a:pPr>
              <a:t>49</a:t>
            </a:fld>
            <a:endParaRPr lang="tr-TR" smtClean="0"/>
          </a:p>
        </p:txBody>
      </p:sp>
      <p:sp>
        <p:nvSpPr>
          <p:cNvPr id="2" name="1 Başlık"/>
          <p:cNvSpPr>
            <a:spLocks noGrp="1"/>
          </p:cNvSpPr>
          <p:nvPr>
            <p:ph type="ctrTitle" idx="4294967295"/>
          </p:nvPr>
        </p:nvSpPr>
        <p:spPr>
          <a:xfrm>
            <a:off x="1114425" y="131763"/>
            <a:ext cx="8029575" cy="857250"/>
          </a:xfrm>
        </p:spPr>
        <p:txBody>
          <a:bodyPr>
            <a:normAutofit/>
          </a:bodyPr>
          <a:lstStyle/>
          <a:p>
            <a:pPr eaLnBrk="1" hangingPunct="1">
              <a:defRPr/>
            </a:pPr>
            <a:r>
              <a:rPr lang="tr-TR" sz="2800" b="1" kern="1200" dirty="0" smtClean="0"/>
              <a:t>Kimyasalların Etiket ve Ambalajları</a:t>
            </a:r>
            <a:endParaRPr lang="tr-TR" sz="2800" b="1" kern="1200" dirty="0"/>
          </a:p>
        </p:txBody>
      </p:sp>
      <p:sp>
        <p:nvSpPr>
          <p:cNvPr id="57348" name="3 Dikdörtgen"/>
          <p:cNvSpPr>
            <a:spLocks noChangeArrowheads="1"/>
          </p:cNvSpPr>
          <p:nvPr/>
        </p:nvSpPr>
        <p:spPr bwMode="auto">
          <a:xfrm>
            <a:off x="5214938" y="1500188"/>
            <a:ext cx="3500437" cy="3786187"/>
          </a:xfrm>
          <a:prstGeom prst="rect">
            <a:avLst/>
          </a:prstGeom>
          <a:noFill/>
          <a:ln w="9525">
            <a:noFill/>
            <a:miter lim="800000"/>
            <a:headEnd/>
            <a:tailEnd/>
          </a:ln>
        </p:spPr>
        <p:txBody>
          <a:bodyPr>
            <a:spAutoFit/>
          </a:bodyPr>
          <a:lstStyle/>
          <a:p>
            <a:r>
              <a:rPr lang="tr-TR">
                <a:solidFill>
                  <a:srgbClr val="002060"/>
                </a:solidFill>
              </a:rPr>
              <a:t>- </a:t>
            </a:r>
            <a:r>
              <a:rPr lang="tr-TR" sz="2000">
                <a:solidFill>
                  <a:srgbClr val="002060"/>
                </a:solidFill>
              </a:rPr>
              <a:t>26 Aralık 2009 da Tehlikeli Madde ve Müstahzarların Sınıflandırılması, Ambalajlanması ve Etiketlenmesi Hakkında  Yönetmelik  yürürlüğe girdi.</a:t>
            </a:r>
          </a:p>
          <a:p>
            <a:endParaRPr lang="tr-TR" sz="2000">
              <a:solidFill>
                <a:srgbClr val="002060"/>
              </a:solidFill>
            </a:endParaRPr>
          </a:p>
          <a:p>
            <a:r>
              <a:rPr lang="tr-TR" sz="2000">
                <a:solidFill>
                  <a:srgbClr val="002060"/>
                </a:solidFill>
              </a:rPr>
              <a:t>-  Ambalaj ve etiketlemeye ilişkin  kurallara uygun olmayan kimyasallar piyasaya arz edilmesine izin verilmemektedir. </a:t>
            </a:r>
          </a:p>
        </p:txBody>
      </p:sp>
      <p:grpSp>
        <p:nvGrpSpPr>
          <p:cNvPr id="3" name="Group 41"/>
          <p:cNvGrpSpPr>
            <a:grpSpLocks/>
          </p:cNvGrpSpPr>
          <p:nvPr/>
        </p:nvGrpSpPr>
        <p:grpSpPr bwMode="auto">
          <a:xfrm>
            <a:off x="213657" y="1428736"/>
            <a:ext cx="4715332" cy="4214841"/>
            <a:chOff x="1042" y="1397"/>
            <a:chExt cx="3487" cy="2711"/>
          </a:xfrm>
          <a:solidFill>
            <a:schemeClr val="bg2">
              <a:lumMod val="20000"/>
              <a:lumOff val="80000"/>
            </a:schemeClr>
          </a:solidFill>
          <a:effectLst>
            <a:outerShdw blurRad="292100" dist="139700" dir="2700000" algn="ctr" rotWithShape="0">
              <a:schemeClr val="tx1">
                <a:alpha val="65000"/>
              </a:schemeClr>
            </a:outerShdw>
          </a:effectLst>
        </p:grpSpPr>
        <p:sp>
          <p:nvSpPr>
            <p:cNvPr id="20" name="Rectangle 8"/>
            <p:cNvSpPr>
              <a:spLocks noChangeArrowheads="1"/>
            </p:cNvSpPr>
            <p:nvPr/>
          </p:nvSpPr>
          <p:spPr bwMode="auto">
            <a:xfrm>
              <a:off x="1042" y="1397"/>
              <a:ext cx="3487" cy="2711"/>
            </a:xfrm>
            <a:prstGeom prst="rect">
              <a:avLst/>
            </a:prstGeom>
            <a:grpFill/>
            <a:ln w="19050">
              <a:solidFill>
                <a:srgbClr val="FFFFFF"/>
              </a:solidFill>
              <a:miter lim="800000"/>
              <a:headEnd/>
              <a:tailEnd/>
            </a:ln>
          </p:spPr>
          <p:txBody>
            <a:bodyPr wrap="none" anchor="ctr"/>
            <a:lstStyle/>
            <a:p>
              <a:pPr fontAlgn="auto">
                <a:spcBef>
                  <a:spcPts val="0"/>
                </a:spcBef>
                <a:spcAft>
                  <a:spcPts val="0"/>
                </a:spcAft>
                <a:defRPr/>
              </a:pPr>
              <a:endParaRPr lang="tr-TR" dirty="0">
                <a:latin typeface="+mn-lt"/>
                <a:cs typeface="+mn-cs"/>
              </a:endParaRPr>
            </a:p>
          </p:txBody>
        </p:sp>
        <p:sp>
          <p:nvSpPr>
            <p:cNvPr id="21" name="Text Box 10"/>
            <p:cNvSpPr txBox="1">
              <a:spLocks noChangeArrowheads="1"/>
            </p:cNvSpPr>
            <p:nvPr/>
          </p:nvSpPr>
          <p:spPr bwMode="auto">
            <a:xfrm>
              <a:off x="1996" y="1418"/>
              <a:ext cx="1124" cy="344"/>
            </a:xfrm>
            <a:prstGeom prst="rect">
              <a:avLst/>
            </a:prstGeom>
            <a:grpFill/>
            <a:ln w="9525">
              <a:noFill/>
              <a:miter lim="800000"/>
              <a:headEnd/>
              <a:tailEnd/>
            </a:ln>
          </p:spPr>
          <p:txBody>
            <a:bodyPr>
              <a:spAutoFit/>
            </a:bodyPr>
            <a:lstStyle/>
            <a:p>
              <a:pPr algn="ctr" eaLnBrk="0" fontAlgn="auto" hangingPunct="0">
                <a:spcBef>
                  <a:spcPts val="0"/>
                </a:spcBef>
                <a:spcAft>
                  <a:spcPts val="0"/>
                </a:spcAft>
                <a:defRPr/>
              </a:pPr>
              <a:r>
                <a:rPr lang="tr-TR" sz="1200" dirty="0" err="1">
                  <a:latin typeface="+mn-lt"/>
                  <a:cs typeface="+mn-cs"/>
                </a:rPr>
                <a:t>Difenilamin</a:t>
              </a:r>
              <a:endParaRPr lang="tr-TR" sz="1200" dirty="0">
                <a:latin typeface="+mn-lt"/>
                <a:cs typeface="+mn-cs"/>
              </a:endParaRPr>
            </a:p>
            <a:p>
              <a:pPr algn="ctr" eaLnBrk="0" fontAlgn="auto" hangingPunct="0">
                <a:spcBef>
                  <a:spcPts val="0"/>
                </a:spcBef>
                <a:spcAft>
                  <a:spcPts val="0"/>
                </a:spcAft>
                <a:defRPr/>
              </a:pPr>
              <a:r>
                <a:rPr lang="tr-TR" sz="1200" dirty="0">
                  <a:latin typeface="+mn-lt"/>
                  <a:cs typeface="+mn-cs"/>
                </a:rPr>
                <a:t>100 kg</a:t>
              </a:r>
            </a:p>
          </p:txBody>
        </p:sp>
        <p:sp>
          <p:nvSpPr>
            <p:cNvPr id="22" name="Text Box 11"/>
            <p:cNvSpPr txBox="1">
              <a:spLocks noChangeArrowheads="1"/>
            </p:cNvSpPr>
            <p:nvPr/>
          </p:nvSpPr>
          <p:spPr bwMode="auto">
            <a:xfrm>
              <a:off x="1704" y="3630"/>
              <a:ext cx="2759" cy="382"/>
            </a:xfrm>
            <a:prstGeom prst="rect">
              <a:avLst/>
            </a:prstGeom>
            <a:grpFill/>
            <a:ln w="9525">
              <a:solidFill>
                <a:schemeClr val="tx1"/>
              </a:solidFill>
              <a:miter lim="800000"/>
              <a:headEnd/>
              <a:tailEnd/>
            </a:ln>
          </p:spPr>
          <p:txBody>
            <a:bodyPr>
              <a:spAutoFit/>
            </a:bodyPr>
            <a:lstStyle/>
            <a:p>
              <a:pPr eaLnBrk="0" fontAlgn="auto" hangingPunct="0">
                <a:spcBef>
                  <a:spcPts val="0"/>
                </a:spcBef>
                <a:spcAft>
                  <a:spcPts val="0"/>
                </a:spcAft>
                <a:defRPr/>
              </a:pPr>
              <a:r>
                <a:rPr lang="tr-TR" sz="1400" dirty="0">
                  <a:latin typeface="+mn-lt"/>
                  <a:cs typeface="+mn-cs"/>
                </a:rPr>
                <a:t>ABC Kimya Sanayi A.Ş., Söğütözü cad...Tel:0312...</a:t>
              </a:r>
            </a:p>
          </p:txBody>
        </p:sp>
        <p:sp>
          <p:nvSpPr>
            <p:cNvPr id="23" name="Text Box 13"/>
            <p:cNvSpPr txBox="1">
              <a:spLocks noChangeArrowheads="1"/>
            </p:cNvSpPr>
            <p:nvPr/>
          </p:nvSpPr>
          <p:spPr bwMode="auto">
            <a:xfrm>
              <a:off x="1095" y="2088"/>
              <a:ext cx="581" cy="229"/>
            </a:xfrm>
            <a:prstGeom prst="rect">
              <a:avLst/>
            </a:prstGeom>
            <a:grpFill/>
            <a:ln w="9525">
              <a:noFill/>
              <a:miter lim="800000"/>
              <a:headEnd/>
              <a:tailEnd/>
            </a:ln>
          </p:spPr>
          <p:txBody>
            <a:bodyPr>
              <a:spAutoFit/>
            </a:bodyPr>
            <a:lstStyle/>
            <a:p>
              <a:pPr algn="ctr" eaLnBrk="0" fontAlgn="auto" hangingPunct="0">
                <a:spcBef>
                  <a:spcPts val="0"/>
                </a:spcBef>
                <a:spcAft>
                  <a:spcPts val="0"/>
                </a:spcAft>
                <a:defRPr/>
              </a:pPr>
              <a:r>
                <a:rPr lang="tr-TR" sz="1400" dirty="0">
                  <a:latin typeface="+mn-lt"/>
                  <a:cs typeface="+mn-cs"/>
                </a:rPr>
                <a:t>Toksik</a:t>
              </a:r>
            </a:p>
          </p:txBody>
        </p:sp>
        <p:pic>
          <p:nvPicPr>
            <p:cNvPr id="24" name="Picture 21"/>
            <p:cNvPicPr>
              <a:picLocks noChangeAspect="1" noChangeArrowheads="1"/>
            </p:cNvPicPr>
            <p:nvPr/>
          </p:nvPicPr>
          <p:blipFill>
            <a:blip r:embed="rId3" cstate="print"/>
            <a:srcRect/>
            <a:stretch>
              <a:fillRect/>
            </a:stretch>
          </p:blipFill>
          <p:spPr bwMode="auto">
            <a:xfrm>
              <a:off x="1148" y="1722"/>
              <a:ext cx="379" cy="368"/>
            </a:xfrm>
            <a:prstGeom prst="rect">
              <a:avLst/>
            </a:prstGeom>
            <a:grpFill/>
            <a:ln w="9525">
              <a:noFill/>
              <a:miter lim="800000"/>
              <a:headEnd/>
              <a:tailEnd/>
            </a:ln>
          </p:spPr>
        </p:pic>
        <p:sp>
          <p:nvSpPr>
            <p:cNvPr id="25" name="Text Box 23"/>
            <p:cNvSpPr txBox="1">
              <a:spLocks noChangeArrowheads="1"/>
            </p:cNvSpPr>
            <p:nvPr/>
          </p:nvSpPr>
          <p:spPr bwMode="auto">
            <a:xfrm>
              <a:off x="1096" y="1529"/>
              <a:ext cx="246" cy="192"/>
            </a:xfrm>
            <a:prstGeom prst="rect">
              <a:avLst/>
            </a:prstGeom>
            <a:grpFill/>
            <a:ln w="9525">
              <a:noFill/>
              <a:miter lim="800000"/>
              <a:headEnd/>
              <a:tailEnd/>
            </a:ln>
            <a:effectLst/>
          </p:spPr>
          <p:txBody>
            <a:bodyPr>
              <a:spAutoFit/>
            </a:bodyPr>
            <a:lstStyle/>
            <a:p>
              <a:pPr algn="ctr" fontAlgn="auto">
                <a:spcBef>
                  <a:spcPct val="50000"/>
                </a:spcBef>
                <a:spcAft>
                  <a:spcPts val="0"/>
                </a:spcAft>
                <a:defRPr/>
              </a:pPr>
              <a:r>
                <a:rPr lang="tr-TR" sz="1400" dirty="0">
                  <a:latin typeface="+mn-lt"/>
                  <a:cs typeface="+mn-cs"/>
                </a:rPr>
                <a:t>T</a:t>
              </a:r>
            </a:p>
          </p:txBody>
        </p:sp>
        <p:sp>
          <p:nvSpPr>
            <p:cNvPr id="26" name="Text Box 26"/>
            <p:cNvSpPr txBox="1">
              <a:spLocks noChangeArrowheads="1"/>
            </p:cNvSpPr>
            <p:nvPr/>
          </p:nvSpPr>
          <p:spPr bwMode="auto">
            <a:xfrm>
              <a:off x="1940" y="1663"/>
              <a:ext cx="1686" cy="206"/>
            </a:xfrm>
            <a:prstGeom prst="rect">
              <a:avLst/>
            </a:prstGeom>
            <a:grpFill/>
            <a:ln w="9525">
              <a:noFill/>
              <a:miter lim="800000"/>
              <a:headEnd/>
              <a:tailEnd/>
            </a:ln>
            <a:effectLst/>
          </p:spPr>
          <p:txBody>
            <a:bodyPr>
              <a:spAutoFit/>
            </a:bodyPr>
            <a:lstStyle/>
            <a:p>
              <a:pPr fontAlgn="auto">
                <a:spcBef>
                  <a:spcPct val="50000"/>
                </a:spcBef>
                <a:spcAft>
                  <a:spcPts val="0"/>
                </a:spcAft>
                <a:defRPr/>
              </a:pPr>
              <a:r>
                <a:rPr lang="tr-TR" sz="1200" dirty="0">
                  <a:latin typeface="+mn-lt"/>
                  <a:cs typeface="+mn-cs"/>
                </a:rPr>
                <a:t>  EC No: </a:t>
              </a:r>
              <a:r>
                <a:rPr lang="tr-TR" sz="1200" dirty="0">
                  <a:latin typeface="+mn-lt"/>
                </a:rPr>
                <a:t>204-539-4</a:t>
              </a:r>
              <a:endParaRPr lang="tr-TR" sz="1200" dirty="0">
                <a:latin typeface="+mn-lt"/>
                <a:cs typeface="+mn-cs"/>
              </a:endParaRPr>
            </a:p>
          </p:txBody>
        </p:sp>
        <p:sp>
          <p:nvSpPr>
            <p:cNvPr id="27" name="Text Box 27"/>
            <p:cNvSpPr txBox="1">
              <a:spLocks noChangeArrowheads="1"/>
            </p:cNvSpPr>
            <p:nvPr/>
          </p:nvSpPr>
          <p:spPr bwMode="auto">
            <a:xfrm>
              <a:off x="1683" y="1822"/>
              <a:ext cx="2808" cy="382"/>
            </a:xfrm>
            <a:prstGeom prst="rect">
              <a:avLst/>
            </a:prstGeom>
            <a:grpFill/>
            <a:ln w="9525">
              <a:solidFill>
                <a:schemeClr val="tx1"/>
              </a:solidFill>
              <a:miter lim="800000"/>
              <a:headEnd/>
              <a:tailEnd/>
            </a:ln>
            <a:effectLst/>
          </p:spPr>
          <p:txBody>
            <a:bodyPr>
              <a:spAutoFit/>
            </a:bodyPr>
            <a:lstStyle/>
            <a:p>
              <a:pPr fontAlgn="auto">
                <a:spcBef>
                  <a:spcPts val="0"/>
                </a:spcBef>
                <a:spcAft>
                  <a:spcPts val="0"/>
                </a:spcAft>
                <a:defRPr/>
              </a:pPr>
              <a:r>
                <a:rPr lang="tr-TR" sz="1400" dirty="0">
                  <a:latin typeface="+mn-lt"/>
                  <a:cs typeface="+mn-cs"/>
                </a:rPr>
                <a:t>- Solunduğunda, cilt ile temasında ve yutulduğunda toksiktir</a:t>
              </a:r>
            </a:p>
          </p:txBody>
        </p:sp>
        <p:sp>
          <p:nvSpPr>
            <p:cNvPr id="28" name="Text Box 28"/>
            <p:cNvSpPr txBox="1">
              <a:spLocks noChangeArrowheads="1"/>
            </p:cNvSpPr>
            <p:nvPr/>
          </p:nvSpPr>
          <p:spPr bwMode="auto">
            <a:xfrm>
              <a:off x="1683" y="2194"/>
              <a:ext cx="2808" cy="1337"/>
            </a:xfrm>
            <a:prstGeom prst="rect">
              <a:avLst/>
            </a:prstGeom>
            <a:grpFill/>
            <a:ln w="9525">
              <a:solidFill>
                <a:schemeClr val="tx1"/>
              </a:solidFill>
              <a:miter lim="800000"/>
              <a:headEnd/>
              <a:tailEnd/>
            </a:ln>
            <a:effectLst/>
          </p:spPr>
          <p:txBody>
            <a:bodyPr>
              <a:spAutoFit/>
            </a:bodyPr>
            <a:lstStyle/>
            <a:p>
              <a:pPr algn="just" fontAlgn="auto">
                <a:spcBef>
                  <a:spcPct val="50000"/>
                </a:spcBef>
                <a:spcAft>
                  <a:spcPts val="0"/>
                </a:spcAft>
                <a:defRPr/>
              </a:pPr>
              <a:r>
                <a:rPr lang="tr-TR" sz="1400" dirty="0">
                  <a:latin typeface="+mn-lt"/>
                  <a:cs typeface="+mn-cs"/>
                </a:rPr>
                <a:t>- Kilit altında  ve çocukların ulaşamayacağı bir yerde muhafaza edin.</a:t>
              </a:r>
            </a:p>
            <a:p>
              <a:pPr algn="just" fontAlgn="auto">
                <a:spcBef>
                  <a:spcPct val="50000"/>
                </a:spcBef>
                <a:spcAft>
                  <a:spcPts val="0"/>
                </a:spcAft>
                <a:buFontTx/>
                <a:buChar char="-"/>
                <a:defRPr/>
              </a:pPr>
              <a:r>
                <a:rPr lang="tr-TR" sz="1400" dirty="0">
                  <a:latin typeface="+mn-lt"/>
                  <a:cs typeface="+mn-cs"/>
                </a:rPr>
                <a:t>Çalışırken uygun koruyucu giysi, koruyucu eldiven kullanın</a:t>
              </a:r>
            </a:p>
            <a:p>
              <a:pPr algn="just" fontAlgn="auto">
                <a:spcBef>
                  <a:spcPct val="50000"/>
                </a:spcBef>
                <a:spcAft>
                  <a:spcPts val="0"/>
                </a:spcAft>
                <a:buFontTx/>
                <a:buChar char="-"/>
                <a:defRPr/>
              </a:pPr>
              <a:r>
                <a:rPr lang="tr-TR" sz="1400" dirty="0">
                  <a:latin typeface="+mn-lt"/>
                  <a:cs typeface="+mn-cs"/>
                </a:rPr>
                <a:t>Kaza halinde veya kendinizi iyi hissetmiyorsanız hemen bir doktora başvurun (mümkünse bu etiketi gösterin)</a:t>
              </a:r>
            </a:p>
            <a:p>
              <a:pPr algn="just" fontAlgn="auto">
                <a:spcBef>
                  <a:spcPct val="50000"/>
                </a:spcBef>
                <a:spcAft>
                  <a:spcPts val="0"/>
                </a:spcAft>
                <a:defRPr/>
              </a:pPr>
              <a:endParaRPr lang="tr-TR" sz="1400" dirty="0">
                <a:latin typeface="+mn-lt"/>
                <a:cs typeface="+mn-cs"/>
              </a:endParaRPr>
            </a:p>
          </p:txBody>
        </p:sp>
        <p:sp>
          <p:nvSpPr>
            <p:cNvPr id="29" name="Rectangle 35"/>
            <p:cNvSpPr>
              <a:spLocks noChangeArrowheads="1"/>
            </p:cNvSpPr>
            <p:nvPr/>
          </p:nvSpPr>
          <p:spPr bwMode="auto">
            <a:xfrm>
              <a:off x="1201" y="2504"/>
              <a:ext cx="264" cy="160"/>
            </a:xfrm>
            <a:prstGeom prst="rect">
              <a:avLst/>
            </a:prstGeom>
            <a:grpFill/>
            <a:ln w="9525">
              <a:noFill/>
              <a:miter lim="800000"/>
              <a:headEnd/>
              <a:tailEnd/>
            </a:ln>
          </p:spPr>
          <p:txBody>
            <a:bodyPr lIns="0" tIns="0" rIns="0" bIns="0">
              <a:spAutoFit/>
            </a:bodyPr>
            <a:lstStyle/>
            <a:p>
              <a:pPr fontAlgn="auto">
                <a:spcBef>
                  <a:spcPts val="0"/>
                </a:spcBef>
                <a:spcAft>
                  <a:spcPts val="0"/>
                </a:spcAft>
                <a:defRPr/>
              </a:pPr>
              <a:r>
                <a:rPr lang="tr-TR" sz="1400" dirty="0">
                  <a:latin typeface="+mn-lt"/>
                  <a:cs typeface="+mn-cs"/>
                </a:rPr>
                <a:t>N</a:t>
              </a:r>
            </a:p>
          </p:txBody>
        </p:sp>
        <p:grpSp>
          <p:nvGrpSpPr>
            <p:cNvPr id="4" name="Group 38"/>
            <p:cNvGrpSpPr>
              <a:grpSpLocks/>
            </p:cNvGrpSpPr>
            <p:nvPr/>
          </p:nvGrpSpPr>
          <p:grpSpPr bwMode="auto">
            <a:xfrm>
              <a:off x="1056" y="2674"/>
              <a:ext cx="620" cy="941"/>
              <a:chOff x="3414" y="1743"/>
              <a:chExt cx="865" cy="1374"/>
            </a:xfrm>
            <a:grpFill/>
          </p:grpSpPr>
          <p:pic>
            <p:nvPicPr>
              <p:cNvPr id="31" name="Picture 36"/>
              <p:cNvPicPr>
                <a:picLocks noChangeAspect="1" noChangeArrowheads="1"/>
              </p:cNvPicPr>
              <p:nvPr/>
            </p:nvPicPr>
            <p:blipFill>
              <a:blip r:embed="rId4" cstate="print"/>
              <a:srcRect/>
              <a:stretch>
                <a:fillRect/>
              </a:stretch>
            </p:blipFill>
            <p:spPr bwMode="auto">
              <a:xfrm>
                <a:off x="3543" y="1743"/>
                <a:ext cx="557" cy="552"/>
              </a:xfrm>
              <a:prstGeom prst="rect">
                <a:avLst/>
              </a:prstGeom>
              <a:grpFill/>
              <a:ln w="9525">
                <a:noFill/>
                <a:miter lim="800000"/>
                <a:headEnd/>
                <a:tailEnd/>
              </a:ln>
            </p:spPr>
          </p:pic>
          <p:sp>
            <p:nvSpPr>
              <p:cNvPr id="32" name="Text Box 37"/>
              <p:cNvSpPr txBox="1">
                <a:spLocks noChangeArrowheads="1"/>
              </p:cNvSpPr>
              <p:nvPr/>
            </p:nvSpPr>
            <p:spPr bwMode="auto">
              <a:xfrm>
                <a:off x="3414" y="2364"/>
                <a:ext cx="865" cy="753"/>
              </a:xfrm>
              <a:prstGeom prst="rect">
                <a:avLst/>
              </a:prstGeom>
              <a:grpFill/>
              <a:ln w="9525">
                <a:noFill/>
                <a:miter lim="800000"/>
                <a:headEnd/>
                <a:tailEnd/>
              </a:ln>
              <a:effectLst/>
            </p:spPr>
            <p:txBody>
              <a:bodyPr>
                <a:spAutoFit/>
              </a:bodyPr>
              <a:lstStyle/>
              <a:p>
                <a:pPr algn="ctr" fontAlgn="auto">
                  <a:spcBef>
                    <a:spcPct val="50000"/>
                  </a:spcBef>
                  <a:spcAft>
                    <a:spcPts val="0"/>
                  </a:spcAft>
                  <a:defRPr/>
                </a:pPr>
                <a:r>
                  <a:rPr lang="tr-TR" sz="1300" dirty="0">
                    <a:latin typeface="+mn-lt"/>
                    <a:cs typeface="+mn-cs"/>
                  </a:rPr>
                  <a:t>Çevre için tehlikeli</a:t>
                </a:r>
              </a:p>
            </p:txBody>
          </p:sp>
        </p:grpSp>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txBox="1">
            <a:spLocks noGrp="1" noChangeArrowheads="1"/>
          </p:cNvSpPr>
          <p:nvPr/>
        </p:nvSpPr>
        <p:spPr bwMode="auto">
          <a:xfrm>
            <a:off x="6553200" y="6243638"/>
            <a:ext cx="2133600" cy="457200"/>
          </a:xfrm>
          <a:prstGeom prst="rect">
            <a:avLst/>
          </a:prstGeom>
          <a:noFill/>
          <a:ln>
            <a:miter lim="800000"/>
            <a:headEnd/>
            <a:tailEnd/>
          </a:ln>
        </p:spPr>
        <p:txBody>
          <a:bodyPr anchor="b"/>
          <a:lstStyle/>
          <a:p>
            <a:pPr algn="r">
              <a:defRPr/>
            </a:pPr>
            <a:fld id="{C6D1C4EC-6449-4D94-9786-803515CA9A53}" type="slidenum">
              <a:rPr lang="tr-TR" altLang="en-US" sz="1200">
                <a:latin typeface="+mj-lt"/>
                <a:cs typeface="+mn-cs"/>
              </a:rPr>
              <a:pPr algn="r">
                <a:defRPr/>
              </a:pPr>
              <a:t>5</a:t>
            </a:fld>
            <a:endParaRPr lang="tr-TR" altLang="en-US" sz="1200">
              <a:latin typeface="+mj-lt"/>
              <a:cs typeface="+mn-cs"/>
            </a:endParaRPr>
          </a:p>
        </p:txBody>
      </p:sp>
      <p:sp>
        <p:nvSpPr>
          <p:cNvPr id="25603" name="Rectangle 2"/>
          <p:cNvSpPr>
            <a:spLocks noGrp="1" noChangeArrowheads="1"/>
          </p:cNvSpPr>
          <p:nvPr>
            <p:ph type="title" idx="4294967295"/>
          </p:nvPr>
        </p:nvSpPr>
        <p:spPr/>
        <p:txBody>
          <a:bodyPr anchor="t"/>
          <a:lstStyle/>
          <a:p>
            <a:pPr eaLnBrk="1" hangingPunct="1">
              <a:defRPr/>
            </a:pPr>
            <a:r>
              <a:rPr lang="tr-TR" sz="2800" b="1" dirty="0" smtClean="0">
                <a:effectLst>
                  <a:outerShdw blurRad="38100" dist="38100" dir="2700000" algn="tl">
                    <a:srgbClr val="C0C0C0"/>
                  </a:outerShdw>
                </a:effectLst>
              </a:rPr>
              <a:t>ÇEVRE KANUNU</a:t>
            </a:r>
            <a:endParaRPr lang="tr-TR" sz="2700" b="1" dirty="0" smtClean="0"/>
          </a:p>
        </p:txBody>
      </p:sp>
      <p:sp>
        <p:nvSpPr>
          <p:cNvPr id="19460" name="Rectangle 3"/>
          <p:cNvSpPr>
            <a:spLocks noGrp="1" noChangeArrowheads="1"/>
          </p:cNvSpPr>
          <p:nvPr>
            <p:ph type="body" idx="4294967295"/>
          </p:nvPr>
        </p:nvSpPr>
        <p:spPr>
          <a:xfrm>
            <a:off x="468313" y="1268413"/>
            <a:ext cx="8229600" cy="4891087"/>
          </a:xfrm>
        </p:spPr>
        <p:txBody>
          <a:bodyPr/>
          <a:lstStyle/>
          <a:p>
            <a:pPr eaLnBrk="1" hangingPunct="1">
              <a:lnSpc>
                <a:spcPct val="80000"/>
              </a:lnSpc>
            </a:pPr>
            <a:r>
              <a:rPr lang="tr-TR" b="1" smtClean="0">
                <a:solidFill>
                  <a:schemeClr val="tx2"/>
                </a:solidFill>
              </a:rPr>
              <a:t>(Genel ilkeler devam)</a:t>
            </a:r>
          </a:p>
          <a:p>
            <a:pPr eaLnBrk="1" hangingPunct="1">
              <a:lnSpc>
                <a:spcPct val="80000"/>
              </a:lnSpc>
            </a:pPr>
            <a:endParaRPr lang="tr-TR" b="1" smtClean="0">
              <a:solidFill>
                <a:schemeClr val="tx2"/>
              </a:solidFill>
            </a:endParaRPr>
          </a:p>
          <a:p>
            <a:pPr eaLnBrk="1" hangingPunct="1">
              <a:lnSpc>
                <a:spcPct val="80000"/>
              </a:lnSpc>
            </a:pPr>
            <a:r>
              <a:rPr lang="tr-TR" b="1" smtClean="0">
                <a:solidFill>
                  <a:schemeClr val="tx2"/>
                </a:solidFill>
              </a:rPr>
              <a:t>Ürünler de çevreye uyumlu olmalı </a:t>
            </a:r>
            <a:r>
              <a:rPr lang="tr-TR" b="1" smtClean="0">
                <a:solidFill>
                  <a:srgbClr val="FF0000"/>
                </a:solidFill>
              </a:rPr>
              <a:t>(eko-etiketli ürün</a:t>
            </a:r>
            <a:r>
              <a:rPr lang="tr-TR" b="1" smtClean="0">
                <a:solidFill>
                  <a:schemeClr val="tx2"/>
                </a:solidFill>
              </a:rPr>
              <a:t>)</a:t>
            </a:r>
          </a:p>
          <a:p>
            <a:pPr eaLnBrk="1" hangingPunct="1">
              <a:lnSpc>
                <a:spcPct val="80000"/>
              </a:lnSpc>
            </a:pPr>
            <a:r>
              <a:rPr lang="tr-TR" b="1" smtClean="0">
                <a:solidFill>
                  <a:schemeClr val="tx2"/>
                </a:solidFill>
              </a:rPr>
              <a:t>Temiz üretim teknolojileri</a:t>
            </a:r>
          </a:p>
          <a:p>
            <a:pPr marL="669925" lvl="1" indent="-325438" eaLnBrk="1" hangingPunct="1">
              <a:lnSpc>
                <a:spcPct val="80000"/>
              </a:lnSpc>
              <a:buFont typeface="Wingdings" pitchFamily="2" charset="2"/>
              <a:buChar char="F"/>
            </a:pPr>
            <a:r>
              <a:rPr lang="tr-TR" sz="2400" b="1" smtClean="0">
                <a:solidFill>
                  <a:srgbClr val="FF0000"/>
                </a:solidFill>
              </a:rPr>
              <a:t>Hammadde,  enerji, suyu.. Verimli kullanmak</a:t>
            </a:r>
          </a:p>
          <a:p>
            <a:pPr marL="669925" lvl="1" indent="-325438" eaLnBrk="1" hangingPunct="1">
              <a:lnSpc>
                <a:spcPct val="80000"/>
              </a:lnSpc>
              <a:buFont typeface="Wingdings" pitchFamily="2" charset="2"/>
              <a:buChar char="F"/>
            </a:pPr>
            <a:r>
              <a:rPr lang="tr-TR" sz="2400" b="1" smtClean="0">
                <a:solidFill>
                  <a:srgbClr val="FF0000"/>
                </a:solidFill>
              </a:rPr>
              <a:t>Çevresel etkileri asgariye indirilmiş teknolojiler</a:t>
            </a:r>
          </a:p>
          <a:p>
            <a:pPr eaLnBrk="1" hangingPunct="1">
              <a:lnSpc>
                <a:spcPct val="80000"/>
              </a:lnSpc>
            </a:pPr>
            <a:r>
              <a:rPr lang="tr-TR" b="1" smtClean="0">
                <a:solidFill>
                  <a:schemeClr val="tx2"/>
                </a:solidFill>
              </a:rPr>
              <a:t>Entegre yaklaşım</a:t>
            </a:r>
          </a:p>
          <a:p>
            <a:pPr eaLnBrk="1" hangingPunct="1">
              <a:lnSpc>
                <a:spcPct val="80000"/>
              </a:lnSpc>
            </a:pPr>
            <a:r>
              <a:rPr lang="tr-TR" b="1" smtClean="0">
                <a:solidFill>
                  <a:schemeClr val="tx2"/>
                </a:solidFill>
              </a:rPr>
              <a:t>Kirleticinin kaynaktan nihai bertaraf noktasına kadar kayıt, takip ve denetimi</a:t>
            </a:r>
          </a:p>
          <a:p>
            <a:pPr eaLnBrk="1" hangingPunct="1">
              <a:lnSpc>
                <a:spcPct val="80000"/>
              </a:lnSpc>
            </a:pPr>
            <a:r>
              <a:rPr lang="tr-TR" b="1" smtClean="0">
                <a:solidFill>
                  <a:schemeClr val="tx2"/>
                </a:solidFill>
              </a:rPr>
              <a:t>Üretici sorumluluğu: Problemin parçası olanlar çözümün de bir parçası olmalı</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idx="4294967295"/>
          </p:nvPr>
        </p:nvSpPr>
        <p:spPr>
          <a:xfrm>
            <a:off x="1143000" y="134938"/>
            <a:ext cx="7829550" cy="857250"/>
          </a:xfrm>
        </p:spPr>
        <p:txBody>
          <a:bodyPr>
            <a:normAutofit/>
          </a:bodyPr>
          <a:lstStyle/>
          <a:p>
            <a:pPr eaLnBrk="1" hangingPunct="1">
              <a:defRPr/>
            </a:pPr>
            <a:r>
              <a:rPr lang="tr-TR" sz="2400" b="1" kern="1200" dirty="0" smtClean="0"/>
              <a:t>Tehlikeli Kimyasalların Yönetimi</a:t>
            </a:r>
          </a:p>
        </p:txBody>
      </p:sp>
      <p:sp>
        <p:nvSpPr>
          <p:cNvPr id="58371" name="2 İçerik Yer Tutucusu"/>
          <p:cNvSpPr>
            <a:spLocks noGrp="1"/>
          </p:cNvSpPr>
          <p:nvPr>
            <p:ph idx="4294967295"/>
          </p:nvPr>
        </p:nvSpPr>
        <p:spPr>
          <a:xfrm>
            <a:off x="485775" y="1428750"/>
            <a:ext cx="8229600" cy="4525963"/>
          </a:xfrm>
        </p:spPr>
        <p:txBody>
          <a:bodyPr/>
          <a:lstStyle/>
          <a:p>
            <a:pPr eaLnBrk="1" hangingPunct="1">
              <a:lnSpc>
                <a:spcPct val="90000"/>
              </a:lnSpc>
              <a:buFontTx/>
              <a:buNone/>
            </a:pPr>
            <a:endParaRPr lang="tr-TR" sz="2000" smtClean="0">
              <a:solidFill>
                <a:srgbClr val="002060"/>
              </a:solidFill>
            </a:endParaRPr>
          </a:p>
          <a:p>
            <a:pPr eaLnBrk="1" hangingPunct="1">
              <a:lnSpc>
                <a:spcPct val="90000"/>
              </a:lnSpc>
              <a:spcAft>
                <a:spcPts val="1200"/>
              </a:spcAft>
            </a:pPr>
            <a:r>
              <a:rPr lang="tr-TR" smtClean="0">
                <a:solidFill>
                  <a:srgbClr val="002060"/>
                </a:solidFill>
              </a:rPr>
              <a:t>Kalıcı Organik Kirleticilere ilişkin </a:t>
            </a:r>
            <a:r>
              <a:rPr lang="tr-TR" smtClean="0">
                <a:solidFill>
                  <a:srgbClr val="C00000"/>
                </a:solidFill>
              </a:rPr>
              <a:t>Stockholm Sözleşmesi</a:t>
            </a:r>
            <a:r>
              <a:rPr lang="tr-TR" smtClean="0">
                <a:solidFill>
                  <a:srgbClr val="002060"/>
                </a:solidFill>
              </a:rPr>
              <a:t>’ne 12 Ocak 2010 tarihi itibariyle resmen taraf olduk. Çevrenin 21 adet </a:t>
            </a:r>
            <a:r>
              <a:rPr lang="tr-TR" u="sng" smtClean="0">
                <a:solidFill>
                  <a:srgbClr val="002060"/>
                </a:solidFill>
              </a:rPr>
              <a:t>çok tehlikeli</a:t>
            </a:r>
            <a:r>
              <a:rPr lang="tr-TR" smtClean="0">
                <a:solidFill>
                  <a:srgbClr val="002060"/>
                </a:solidFill>
              </a:rPr>
              <a:t> kimyasaldan 2025 yılına kadar arındırılması sağlanacaktır.</a:t>
            </a:r>
          </a:p>
          <a:p>
            <a:pPr eaLnBrk="1" hangingPunct="1">
              <a:lnSpc>
                <a:spcPct val="90000"/>
              </a:lnSpc>
              <a:spcAft>
                <a:spcPts val="1200"/>
              </a:spcAft>
            </a:pPr>
            <a:r>
              <a:rPr lang="tr-TR" smtClean="0">
                <a:solidFill>
                  <a:srgbClr val="C00000"/>
                </a:solidFill>
              </a:rPr>
              <a:t>2010 </a:t>
            </a:r>
            <a:r>
              <a:rPr lang="tr-TR" smtClean="0">
                <a:solidFill>
                  <a:srgbClr val="002060"/>
                </a:solidFill>
              </a:rPr>
              <a:t>yılı içerisinde </a:t>
            </a:r>
            <a:r>
              <a:rPr lang="tr-TR" smtClean="0">
                <a:solidFill>
                  <a:srgbClr val="C00000"/>
                </a:solidFill>
              </a:rPr>
              <a:t>Asbestin </a:t>
            </a:r>
            <a:r>
              <a:rPr lang="tr-TR" smtClean="0">
                <a:solidFill>
                  <a:srgbClr val="002060"/>
                </a:solidFill>
              </a:rPr>
              <a:t>kullanımı tamamen yasaklanacaktır..</a:t>
            </a:r>
          </a:p>
          <a:p>
            <a:pPr eaLnBrk="1" hangingPunct="1">
              <a:lnSpc>
                <a:spcPct val="90000"/>
              </a:lnSpc>
              <a:spcAft>
                <a:spcPts val="1200"/>
              </a:spcAft>
            </a:pPr>
            <a:r>
              <a:rPr lang="tr-TR" smtClean="0">
                <a:solidFill>
                  <a:srgbClr val="002060"/>
                </a:solidFill>
              </a:rPr>
              <a:t>Bazı tehlikeli kimyasallar ile pestisitlerin uluslararası ticaretindeki düzenlemelere ilişkin </a:t>
            </a:r>
            <a:r>
              <a:rPr lang="tr-TR" smtClean="0">
                <a:solidFill>
                  <a:srgbClr val="C00000"/>
                </a:solidFill>
              </a:rPr>
              <a:t>Rotterdam Sözleşmesi</a:t>
            </a:r>
            <a:r>
              <a:rPr lang="tr-TR" smtClean="0">
                <a:solidFill>
                  <a:srgbClr val="002060"/>
                </a:solidFill>
              </a:rPr>
              <a:t>’ne</a:t>
            </a:r>
            <a:r>
              <a:rPr lang="tr-TR" smtClean="0">
                <a:solidFill>
                  <a:srgbClr val="C00000"/>
                </a:solidFill>
              </a:rPr>
              <a:t> </a:t>
            </a:r>
            <a:r>
              <a:rPr lang="tr-TR" smtClean="0">
                <a:solidFill>
                  <a:srgbClr val="002060"/>
                </a:solidFill>
              </a:rPr>
              <a:t>taraf oluyoruz. Böylelikle, bu kimyasalların ülkemize girişi kontrol altına alınacaktır.</a:t>
            </a:r>
          </a:p>
          <a:p>
            <a:pPr eaLnBrk="1" hangingPunct="1">
              <a:lnSpc>
                <a:spcPct val="90000"/>
              </a:lnSpc>
              <a:spcAft>
                <a:spcPts val="1200"/>
              </a:spcAft>
            </a:pPr>
            <a:endParaRPr lang="tr-TR" sz="2000" smtClean="0">
              <a:solidFill>
                <a:srgbClr val="002060"/>
              </a:solidFill>
            </a:endParaRPr>
          </a:p>
          <a:p>
            <a:pPr eaLnBrk="1" hangingPunct="1">
              <a:lnSpc>
                <a:spcPct val="90000"/>
              </a:lnSpc>
            </a:pPr>
            <a:endParaRPr lang="tr-TR" sz="2000" smtClean="0">
              <a:solidFill>
                <a:srgbClr val="002060"/>
              </a:solidFill>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9" name="Text Box 7"/>
          <p:cNvSpPr txBox="1">
            <a:spLocks noChangeArrowheads="1"/>
          </p:cNvSpPr>
          <p:nvPr/>
        </p:nvSpPr>
        <p:spPr bwMode="auto">
          <a:xfrm>
            <a:off x="900113" y="1484313"/>
            <a:ext cx="7273925" cy="5062537"/>
          </a:xfrm>
          <a:prstGeom prst="rect">
            <a:avLst/>
          </a:prstGeom>
          <a:noFill/>
          <a:ln w="9525">
            <a:noFill/>
            <a:miter lim="800000"/>
            <a:headEnd/>
            <a:tailEnd/>
          </a:ln>
          <a:effectLst/>
        </p:spPr>
        <p:txBody>
          <a:bodyPr>
            <a:spAutoFit/>
          </a:bodyPr>
          <a:lstStyle/>
          <a:p>
            <a:pPr>
              <a:defRPr/>
            </a:pPr>
            <a:endParaRPr lang="tr-TR" sz="3200" b="1" i="1"/>
          </a:p>
          <a:p>
            <a:pPr algn="ctr">
              <a:defRPr/>
            </a:pPr>
            <a:r>
              <a:rPr lang="tr-TR" sz="3200" b="1" i="1">
                <a:effectLst>
                  <a:outerShdw blurRad="38100" dist="38100" dir="2700000" algn="tl">
                    <a:srgbClr val="C0C0C0"/>
                  </a:outerShdw>
                </a:effectLst>
              </a:rPr>
              <a:t>İLGİNİZE TEŞEKKÜRLER</a:t>
            </a:r>
          </a:p>
          <a:p>
            <a:pPr algn="ctr">
              <a:defRPr/>
            </a:pPr>
            <a:endParaRPr lang="tr-TR" sz="3200" b="1" i="1"/>
          </a:p>
          <a:p>
            <a:pPr>
              <a:defRPr/>
            </a:pPr>
            <a:r>
              <a:rPr lang="tr-TR" sz="2800" b="1" i="1">
                <a:effectLst>
                  <a:outerShdw blurRad="38100" dist="38100" dir="2700000" algn="tl">
                    <a:srgbClr val="C0C0C0"/>
                  </a:outerShdw>
                </a:effectLst>
              </a:rPr>
              <a:t>Detaylı ve Güncel Bilgi:</a:t>
            </a:r>
          </a:p>
          <a:p>
            <a:pPr>
              <a:defRPr/>
            </a:pPr>
            <a:r>
              <a:rPr lang="tr-TR" sz="2800" b="1">
                <a:hlinkClick r:id="rId3"/>
              </a:rPr>
              <a:t>www.atikyonetimi.cevreorman.gov.tr</a:t>
            </a:r>
            <a:endParaRPr lang="tr-TR" sz="2800" b="1"/>
          </a:p>
          <a:p>
            <a:pPr>
              <a:defRPr/>
            </a:pPr>
            <a:endParaRPr lang="tr-TR" sz="2800" b="1"/>
          </a:p>
          <a:p>
            <a:pPr>
              <a:defRPr/>
            </a:pPr>
            <a:endParaRPr lang="tr-TR" b="1">
              <a:effectLst>
                <a:outerShdw blurRad="38100" dist="38100" dir="2700000" algn="tl">
                  <a:srgbClr val="C0C0C0"/>
                </a:outerShdw>
              </a:effectLst>
            </a:endParaRPr>
          </a:p>
          <a:p>
            <a:pPr algn="ctr">
              <a:defRPr/>
            </a:pPr>
            <a:r>
              <a:rPr lang="tr-TR" b="1"/>
              <a:t>İletişim</a:t>
            </a:r>
          </a:p>
          <a:p>
            <a:pPr algn="ctr">
              <a:defRPr/>
            </a:pPr>
            <a:r>
              <a:rPr lang="tr-TR" b="1"/>
              <a:t>Tel: 0 312 207 64 63</a:t>
            </a:r>
          </a:p>
          <a:p>
            <a:pPr algn="ctr">
              <a:defRPr/>
            </a:pPr>
            <a:r>
              <a:rPr lang="tr-TR" b="1"/>
              <a:t>Faks: 0 312 207 64 46</a:t>
            </a:r>
          </a:p>
          <a:p>
            <a:pPr algn="ctr">
              <a:defRPr/>
            </a:pPr>
            <a:r>
              <a:rPr lang="tr-TR" b="1">
                <a:hlinkClick r:id="rId4"/>
              </a:rPr>
              <a:t>merdem@cob.gov.tr</a:t>
            </a:r>
            <a:r>
              <a:rPr lang="tr-TR" b="1"/>
              <a:t> </a:t>
            </a:r>
          </a:p>
          <a:p>
            <a:pPr>
              <a:defRPr/>
            </a:pPr>
            <a:endParaRPr lang="tr-TR" sz="2800" b="1"/>
          </a:p>
          <a:p>
            <a:pPr>
              <a:defRPr/>
            </a:pPr>
            <a:endParaRPr lang="tr-TR" sz="2800" b="1" i="1"/>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428625" y="428625"/>
            <a:ext cx="8229600" cy="1143000"/>
          </a:xfrm>
        </p:spPr>
        <p:txBody>
          <a:bodyPr anchor="t"/>
          <a:lstStyle/>
          <a:p>
            <a:r>
              <a:rPr lang="tr-TR" smtClean="0">
                <a:solidFill>
                  <a:schemeClr val="accent2"/>
                </a:solidFill>
              </a:rPr>
              <a:t>       ÇEVRE KANUNU</a:t>
            </a:r>
          </a:p>
        </p:txBody>
      </p:sp>
      <p:sp>
        <p:nvSpPr>
          <p:cNvPr id="20483" name="Rectangle 3"/>
          <p:cNvSpPr>
            <a:spLocks noChangeArrowheads="1"/>
          </p:cNvSpPr>
          <p:nvPr/>
        </p:nvSpPr>
        <p:spPr bwMode="auto">
          <a:xfrm>
            <a:off x="214313" y="1071563"/>
            <a:ext cx="8572500" cy="4924425"/>
          </a:xfrm>
          <a:prstGeom prst="rect">
            <a:avLst/>
          </a:prstGeom>
          <a:noFill/>
          <a:ln w="9525">
            <a:noFill/>
            <a:miter lim="800000"/>
            <a:headEnd/>
            <a:tailEnd/>
          </a:ln>
        </p:spPr>
        <p:txBody>
          <a:bodyPr anchor="ctr">
            <a:spAutoFit/>
          </a:bodyPr>
          <a:lstStyle/>
          <a:p>
            <a:pPr algn="just"/>
            <a:r>
              <a:rPr lang="tr-TR" sz="2400"/>
              <a:t>Bu Kanunun amacı, bütün canlıların ortak varlığı olan </a:t>
            </a:r>
            <a:r>
              <a:rPr lang="tr-TR" sz="2400" b="1">
                <a:solidFill>
                  <a:srgbClr val="CC3300"/>
                </a:solidFill>
              </a:rPr>
              <a:t>çevrenin, sürdürülebilir çevre ve sürdürülebilir kalkınma ilkeleri</a:t>
            </a:r>
            <a:r>
              <a:rPr lang="tr-TR" sz="2400"/>
              <a:t> doğrultusunda korunmasını sağlamaktır.</a:t>
            </a:r>
          </a:p>
          <a:p>
            <a:pPr algn="just"/>
            <a:r>
              <a:rPr lang="tr-TR" sz="2200"/>
              <a:t>Çevre Kanunu’nun 8. maddesi gereği;</a:t>
            </a:r>
            <a:r>
              <a:rPr lang="tr-TR" sz="2200">
                <a:solidFill>
                  <a:srgbClr val="000099"/>
                </a:solidFill>
              </a:rPr>
              <a:t> “</a:t>
            </a:r>
            <a:r>
              <a:rPr lang="tr-TR" sz="2200" b="1">
                <a:solidFill>
                  <a:srgbClr val="CC3300"/>
                </a:solidFill>
              </a:rPr>
              <a:t>her türlü atık ve artığı, çevreye zarar verecek şekilde</a:t>
            </a:r>
            <a:r>
              <a:rPr lang="tr-TR" sz="2200">
                <a:solidFill>
                  <a:srgbClr val="000099"/>
                </a:solidFill>
              </a:rPr>
              <a:t>, </a:t>
            </a:r>
            <a:r>
              <a:rPr lang="tr-TR" sz="2200"/>
              <a:t>ilgili Yönetmeliklerde belirlenen</a:t>
            </a:r>
            <a:r>
              <a:rPr lang="tr-TR" sz="2200">
                <a:solidFill>
                  <a:srgbClr val="000099"/>
                </a:solidFill>
              </a:rPr>
              <a:t> </a:t>
            </a:r>
            <a:r>
              <a:rPr lang="tr-TR" sz="2200" b="1">
                <a:solidFill>
                  <a:srgbClr val="CC3300"/>
                </a:solidFill>
              </a:rPr>
              <a:t>standartlara ve yöntemlere aykırı olarak doğrudan ve dolaylı biçimde alıcı ortama vermek, depolamak, taşımak, uzaklaştırmak ve benzeri faaliyetlerde</a:t>
            </a:r>
            <a:r>
              <a:rPr lang="tr-TR" sz="2200">
                <a:solidFill>
                  <a:srgbClr val="000099"/>
                </a:solidFill>
              </a:rPr>
              <a:t> </a:t>
            </a:r>
            <a:r>
              <a:rPr lang="tr-TR" sz="2200"/>
              <a:t>bulunmak </a:t>
            </a:r>
            <a:r>
              <a:rPr lang="tr-TR" sz="2200">
                <a:solidFill>
                  <a:srgbClr val="FF3300"/>
                </a:solidFill>
              </a:rPr>
              <a:t>YASAKTIR</a:t>
            </a:r>
            <a:endParaRPr lang="tr-TR" sz="2200"/>
          </a:p>
          <a:p>
            <a:pPr algn="just"/>
            <a:r>
              <a:rPr lang="tr-TR" sz="2200"/>
              <a:t>Kirlenme ihtimalinin bulunduğu durumlarda</a:t>
            </a:r>
            <a:r>
              <a:rPr lang="tr-TR" sz="2200">
                <a:solidFill>
                  <a:srgbClr val="000099"/>
                </a:solidFill>
              </a:rPr>
              <a:t> </a:t>
            </a:r>
            <a:r>
              <a:rPr lang="tr-TR" sz="2200" b="1">
                <a:solidFill>
                  <a:srgbClr val="CC3300"/>
                </a:solidFill>
              </a:rPr>
              <a:t>ilgililer kirlenmeyi önlemekle;</a:t>
            </a:r>
            <a:r>
              <a:rPr lang="tr-TR" sz="2200">
                <a:solidFill>
                  <a:srgbClr val="000099"/>
                </a:solidFill>
              </a:rPr>
              <a:t> </a:t>
            </a:r>
            <a:r>
              <a:rPr lang="tr-TR" sz="2200"/>
              <a:t>kirlenmenin meydana geldiği hallerde</a:t>
            </a:r>
            <a:r>
              <a:rPr lang="tr-TR" sz="2200">
                <a:solidFill>
                  <a:srgbClr val="000099"/>
                </a:solidFill>
              </a:rPr>
              <a:t> </a:t>
            </a:r>
            <a:r>
              <a:rPr lang="tr-TR" sz="2200" b="1">
                <a:solidFill>
                  <a:srgbClr val="CC3300"/>
                </a:solidFill>
              </a:rPr>
              <a:t>kirleten, kirlenmeyi durdurmak, kirlenmenin etkilerini gidermek veya azaltmak için gerekli TEDBİRLERİ ALMAKLA</a:t>
            </a:r>
            <a:r>
              <a:rPr lang="tr-TR" sz="2200">
                <a:solidFill>
                  <a:srgbClr val="000099"/>
                </a:solidFill>
              </a:rPr>
              <a:t> </a:t>
            </a:r>
            <a:r>
              <a:rPr lang="tr-TR" sz="2200"/>
              <a:t>yükümlüdürler.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914400" y="0"/>
            <a:ext cx="8229600" cy="1143000"/>
          </a:xfrm>
        </p:spPr>
        <p:txBody>
          <a:bodyPr/>
          <a:lstStyle/>
          <a:p>
            <a:r>
              <a:rPr lang="tr-TR" smtClean="0">
                <a:solidFill>
                  <a:schemeClr val="accent2"/>
                </a:solidFill>
              </a:rPr>
              <a:t>ÇEVRE KANUNU</a:t>
            </a:r>
          </a:p>
        </p:txBody>
      </p:sp>
      <p:sp>
        <p:nvSpPr>
          <p:cNvPr id="21507" name="Rectangle 3"/>
          <p:cNvSpPr>
            <a:spLocks noGrp="1" noChangeArrowheads="1"/>
          </p:cNvSpPr>
          <p:nvPr>
            <p:ph type="body" idx="1"/>
          </p:nvPr>
        </p:nvSpPr>
        <p:spPr>
          <a:xfrm>
            <a:off x="539750" y="1500188"/>
            <a:ext cx="8229600" cy="5357812"/>
          </a:xfrm>
        </p:spPr>
        <p:txBody>
          <a:bodyPr/>
          <a:lstStyle/>
          <a:p>
            <a:r>
              <a:rPr lang="tr-TR" smtClean="0"/>
              <a:t>     </a:t>
            </a:r>
            <a:r>
              <a:rPr lang="tr-TR" sz="2500" smtClean="0"/>
              <a:t>Çevre Kanun’unun 11. maddesinde “</a:t>
            </a:r>
            <a:r>
              <a:rPr lang="tr-TR" sz="2500" b="1" smtClean="0">
                <a:solidFill>
                  <a:srgbClr val="CC3300"/>
                </a:solidFill>
              </a:rPr>
              <a:t>İzin alma, arıtma ve bertaraf etme yükümlülüğü</a:t>
            </a:r>
            <a:r>
              <a:rPr lang="tr-TR" sz="2500" smtClean="0"/>
              <a:t>”nün kimlere ait olduğu belirlenmiştir.</a:t>
            </a:r>
          </a:p>
          <a:p>
            <a:endParaRPr lang="tr-TR" sz="2500" smtClean="0"/>
          </a:p>
          <a:p>
            <a:pPr algn="just"/>
            <a:r>
              <a:rPr lang="tr-TR" sz="2500" smtClean="0"/>
              <a:t>	MADDE 11 – </a:t>
            </a:r>
            <a:r>
              <a:rPr lang="tr-TR" sz="2500" b="1" smtClean="0">
                <a:solidFill>
                  <a:srgbClr val="FF3300"/>
                </a:solidFill>
              </a:rPr>
              <a:t>Üretim, tüketim ve hizmet faaliyetleri sonucunda oluşan atıklarını alıcı ortamlara doğrudan veya dolaylı vermeleri uygun görülmeyen tesis ve işletmeler</a:t>
            </a:r>
            <a:r>
              <a:rPr lang="tr-TR" sz="2500" smtClean="0"/>
              <a:t> ile yerleşim birimleri atıklarını yönetmeliklerde belirlenen standart ve yöntemlere uygun olarak </a:t>
            </a:r>
            <a:r>
              <a:rPr lang="tr-TR" sz="2500" smtClean="0">
                <a:solidFill>
                  <a:srgbClr val="FF3300"/>
                </a:solidFill>
              </a:rPr>
              <a:t>ARITMAK ve BERTARAF ETMEKLE VEYA ETTİRMEKLE</a:t>
            </a:r>
            <a:r>
              <a:rPr lang="tr-TR" sz="2500" smtClean="0"/>
              <a:t> ve  öngörülen </a:t>
            </a:r>
            <a:r>
              <a:rPr lang="tr-TR" sz="2500" smtClean="0">
                <a:solidFill>
                  <a:srgbClr val="FF3300"/>
                </a:solidFill>
              </a:rPr>
              <a:t>İZİNLERİ ALMAKLA</a:t>
            </a:r>
            <a:r>
              <a:rPr lang="tr-TR" sz="2500" smtClean="0"/>
              <a:t> yükümlüdürler.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914400" y="115888"/>
            <a:ext cx="8229600" cy="863600"/>
          </a:xfrm>
        </p:spPr>
        <p:txBody>
          <a:bodyPr/>
          <a:lstStyle/>
          <a:p>
            <a:r>
              <a:rPr lang="tr-TR" sz="2800" b="1" smtClean="0">
                <a:solidFill>
                  <a:schemeClr val="accent2"/>
                </a:solidFill>
              </a:rPr>
              <a:t>ÇEVRE KANUNU</a:t>
            </a:r>
            <a:endParaRPr lang="tr-TR" sz="2000" b="1" smtClean="0">
              <a:solidFill>
                <a:schemeClr val="accent2"/>
              </a:solidFill>
            </a:endParaRPr>
          </a:p>
        </p:txBody>
      </p:sp>
      <p:sp>
        <p:nvSpPr>
          <p:cNvPr id="22531" name="Rectangle 3"/>
          <p:cNvSpPr>
            <a:spLocks noGrp="1" noChangeArrowheads="1"/>
          </p:cNvSpPr>
          <p:nvPr>
            <p:ph type="body" idx="1"/>
          </p:nvPr>
        </p:nvSpPr>
        <p:spPr>
          <a:xfrm>
            <a:off x="323850" y="1500188"/>
            <a:ext cx="8569325" cy="2928937"/>
          </a:xfrm>
        </p:spPr>
        <p:txBody>
          <a:bodyPr/>
          <a:lstStyle/>
          <a:p>
            <a:pPr marL="457200" indent="-457200">
              <a:lnSpc>
                <a:spcPct val="80000"/>
              </a:lnSpc>
              <a:buFontTx/>
              <a:buAutoNum type="arabicParenR"/>
            </a:pPr>
            <a:r>
              <a:rPr lang="tr-TR" smtClean="0">
                <a:solidFill>
                  <a:srgbClr val="FF3300"/>
                </a:solidFill>
              </a:rPr>
              <a:t>İNŞAAT RUHSATI AŞAMASINDA</a:t>
            </a:r>
            <a:r>
              <a:rPr lang="tr-TR" smtClean="0"/>
              <a:t> bu yükümlülüğünü yerine getireceğini gösterir  proje ve belgeleri ilgili kuruma sunmadıkça </a:t>
            </a:r>
            <a:r>
              <a:rPr lang="tr-TR" smtClean="0">
                <a:solidFill>
                  <a:srgbClr val="FF3300"/>
                </a:solidFill>
              </a:rPr>
              <a:t>TESİSE İNŞAAT RUHSATI VERİLMEZ.</a:t>
            </a:r>
            <a:r>
              <a:rPr lang="tr-TR" smtClean="0"/>
              <a:t> </a:t>
            </a:r>
          </a:p>
          <a:p>
            <a:pPr marL="457200" indent="-457200">
              <a:lnSpc>
                <a:spcPct val="80000"/>
              </a:lnSpc>
              <a:buFontTx/>
              <a:buNone/>
            </a:pPr>
            <a:endParaRPr lang="tr-TR" smtClean="0"/>
          </a:p>
          <a:p>
            <a:pPr marL="457200" indent="-457200">
              <a:lnSpc>
                <a:spcPct val="80000"/>
              </a:lnSpc>
              <a:buFontTx/>
              <a:buNone/>
            </a:pPr>
            <a:r>
              <a:rPr lang="tr-TR" smtClean="0"/>
              <a:t>2) İnşaatı bitmiş olanlardan bu yükümlülüğünü  yerine getirmeyenlere </a:t>
            </a:r>
            <a:r>
              <a:rPr lang="tr-TR" smtClean="0">
                <a:solidFill>
                  <a:srgbClr val="FF3300"/>
                </a:solidFill>
              </a:rPr>
              <a:t>İŞLETME RUHSATI VE/VEYA YAPI KULLANMA RUHSATI VERİLMEZ. </a:t>
            </a:r>
          </a:p>
          <a:p>
            <a:pPr marL="457200" indent="-457200">
              <a:lnSpc>
                <a:spcPct val="80000"/>
              </a:lnSpc>
              <a:buFontTx/>
              <a:buNone/>
            </a:pPr>
            <a:endParaRPr lang="tr-TR" smtClean="0">
              <a:solidFill>
                <a:srgbClr val="FF3300"/>
              </a:solidFill>
            </a:endParaRPr>
          </a:p>
          <a:p>
            <a:pPr marL="457200" indent="-457200">
              <a:lnSpc>
                <a:spcPct val="80000"/>
              </a:lnSpc>
              <a:buFontTx/>
              <a:buNone/>
            </a:pPr>
            <a:r>
              <a:rPr lang="tr-TR" smtClean="0"/>
              <a:t>3) İnşaat ruhsatına, yapı kullanma veya işletme ruhsatını haiz olmakla birlikte arıtma ve bertaraf yükümlülüklerini yerine getirmemeleri halinde, </a:t>
            </a:r>
            <a:r>
              <a:rPr lang="tr-TR" smtClean="0">
                <a:solidFill>
                  <a:srgbClr val="FF3300"/>
                </a:solidFill>
              </a:rPr>
              <a:t>VERİLMİŞ YAPI KULLANMA İZNİ VEYA İŞLETME İZNİ İPTAL EDİLİR.</a:t>
            </a:r>
            <a:r>
              <a:rPr lang="tr-TR" smtClean="0">
                <a:solidFill>
                  <a:srgbClr val="FF0000"/>
                </a:solidFill>
              </a:rPr>
              <a:t>  </a:t>
            </a:r>
          </a:p>
          <a:p>
            <a:pPr marL="457200" indent="-457200">
              <a:lnSpc>
                <a:spcPct val="80000"/>
              </a:lnSpc>
              <a:buFontTx/>
              <a:buNone/>
            </a:pPr>
            <a:r>
              <a:rPr lang="tr-TR" smtClean="0">
                <a:solidFill>
                  <a:srgbClr val="FF0000"/>
                </a:solidFill>
              </a:rPr>
              <a:t>	</a:t>
            </a:r>
            <a:endParaRPr lang="tr-TR" smtClean="0"/>
          </a:p>
          <a:p>
            <a:pPr marL="457200" indent="-457200">
              <a:lnSpc>
                <a:spcPct val="80000"/>
              </a:lnSpc>
              <a:buFontTx/>
              <a:buNone/>
            </a:pPr>
            <a:endParaRPr lang="tr-TR" sz="1600" smtClean="0">
              <a:solidFill>
                <a:srgbClr val="FF3300"/>
              </a:solidFill>
            </a:endParaRPr>
          </a:p>
          <a:p>
            <a:pPr marL="457200" indent="-457200">
              <a:lnSpc>
                <a:spcPct val="80000"/>
              </a:lnSpc>
              <a:buFontTx/>
              <a:buNone/>
            </a:pPr>
            <a:r>
              <a:rPr lang="tr-TR" sz="1600" smtClean="0"/>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1 Başlık"/>
          <p:cNvSpPr>
            <a:spLocks noGrp="1"/>
          </p:cNvSpPr>
          <p:nvPr>
            <p:ph type="title"/>
          </p:nvPr>
        </p:nvSpPr>
        <p:spPr>
          <a:xfrm>
            <a:off x="1143000" y="168275"/>
            <a:ext cx="7929563" cy="785813"/>
          </a:xfrm>
        </p:spPr>
        <p:txBody>
          <a:bodyPr/>
          <a:lstStyle/>
          <a:p>
            <a:pPr eaLnBrk="1" hangingPunct="1"/>
            <a:r>
              <a:rPr lang="tr-TR" sz="2800" b="1" smtClean="0"/>
              <a:t>Atık Yönetimi</a:t>
            </a:r>
          </a:p>
        </p:txBody>
      </p:sp>
      <p:sp>
        <p:nvSpPr>
          <p:cNvPr id="23555" name="2 İçerik Yer Tutucusu"/>
          <p:cNvSpPr>
            <a:spLocks noGrp="1"/>
          </p:cNvSpPr>
          <p:nvPr>
            <p:ph idx="1"/>
          </p:nvPr>
        </p:nvSpPr>
        <p:spPr>
          <a:xfrm>
            <a:off x="457200" y="1071563"/>
            <a:ext cx="8229600" cy="5357812"/>
          </a:xfrm>
        </p:spPr>
        <p:txBody>
          <a:bodyPr/>
          <a:lstStyle/>
          <a:p>
            <a:pPr eaLnBrk="1" hangingPunct="1"/>
            <a:r>
              <a:rPr lang="tr-TR" sz="1600" smtClean="0"/>
              <a:t>Ömrünü Tamamlamış Araçların Kontrolü Hakkında Yönetmelik (30/12/2009 tarih ve 27448 Sayılı) </a:t>
            </a:r>
          </a:p>
          <a:p>
            <a:pPr eaLnBrk="1" hangingPunct="1"/>
            <a:r>
              <a:rPr lang="tr-TR" sz="1600" smtClean="0"/>
              <a:t>Atık Yağların Kontrolü Yönetmeliği(30/7/2008 tarih ve 26952 Sayılı) </a:t>
            </a:r>
          </a:p>
          <a:p>
            <a:pPr eaLnBrk="1" hangingPunct="1"/>
            <a:r>
              <a:rPr lang="tr-TR" sz="1600" smtClean="0"/>
              <a:t>Atık Yönetimi Genel Esaslarına İlişkin Yönetmelik (5/7/2008 tarih ve 26927 Sayılı) </a:t>
            </a:r>
          </a:p>
          <a:p>
            <a:pPr eaLnBrk="1" hangingPunct="1"/>
            <a:r>
              <a:rPr lang="tr-TR" sz="1600" smtClean="0"/>
              <a:t>Elektrikli ve Elektronik Eşyalarda Bazı Zararlı Maddelerin Kullanımının Sınırlandırılmasına Dair Yönetmelik (30/5/2008 tarih ve 26891) </a:t>
            </a:r>
          </a:p>
          <a:p>
            <a:pPr eaLnBrk="1" hangingPunct="1"/>
            <a:r>
              <a:rPr lang="tr-TR" sz="1600" smtClean="0"/>
              <a:t>Poliklorlu Bifenil ve Poliklorlu Terfenillerin Kontrolü Hakkındaki Yönetmelik (27/12/2007 tarih ve 26739 Sayılı) </a:t>
            </a:r>
          </a:p>
          <a:p>
            <a:pPr eaLnBrk="1" hangingPunct="1"/>
            <a:r>
              <a:rPr lang="tr-TR" sz="1600" smtClean="0"/>
              <a:t>Ambalaj Atıklarının Kontrolü Yönetmeliği (24/6/2007 tarih ve 26562 Sayılı) </a:t>
            </a:r>
          </a:p>
          <a:p>
            <a:pPr eaLnBrk="1" hangingPunct="1"/>
            <a:r>
              <a:rPr lang="tr-TR" sz="1600" smtClean="0"/>
              <a:t>Ömrünü Tamamlamış Lastiklerin Kontrolü Yönetmeliği (25/11/2006 tarih ve 26357 Sayılı) </a:t>
            </a:r>
          </a:p>
          <a:p>
            <a:pPr eaLnBrk="1" hangingPunct="1"/>
            <a:r>
              <a:rPr lang="tr-TR" sz="1600" smtClean="0"/>
              <a:t>Tıbbi Atıkların Kontrolü Yönetmeliği (22/7/2005 tarih ve 25883) </a:t>
            </a:r>
          </a:p>
          <a:p>
            <a:pPr eaLnBrk="1" hangingPunct="1"/>
            <a:r>
              <a:rPr lang="tr-TR" sz="1600" smtClean="0"/>
              <a:t>Bitkisel Atık Yağların Kontrolü Yönetmeliği (19/4/2005tarih ve 25791 Sayılı) </a:t>
            </a:r>
          </a:p>
          <a:p>
            <a:pPr eaLnBrk="1" hangingPunct="1"/>
            <a:r>
              <a:rPr lang="tr-TR" sz="1600" smtClean="0"/>
              <a:t>Tehlikeli Atıkların Kontrolü Yönetmeliği (14/3/2005 tarih ve 25755 Sayılı) </a:t>
            </a:r>
          </a:p>
          <a:p>
            <a:pPr eaLnBrk="1" hangingPunct="1"/>
            <a:r>
              <a:rPr lang="tr-TR" sz="1600" smtClean="0"/>
              <a:t>Atık Pil ve Akümülatörlerin Kontrolü Yönetmeliği (31/8/2004 tarih ve 25569 Sayılı) </a:t>
            </a:r>
          </a:p>
          <a:p>
            <a:pPr eaLnBrk="1" hangingPunct="1"/>
            <a:r>
              <a:rPr lang="tr-TR" sz="1600" smtClean="0"/>
              <a:t>Hafriyat Toprağı, İnşaat ve Yıkıntı Atıkların Kontrolü Yönetmeliği (18/3/2004 tarih ve 25406) </a:t>
            </a:r>
          </a:p>
          <a:p>
            <a:pPr eaLnBrk="1" hangingPunct="1"/>
            <a:r>
              <a:rPr lang="tr-TR" sz="1600" smtClean="0"/>
              <a:t>Katı Atıkların Kontrolü Yönetmeliği (14/3/1991 tarih ve 20814 Sayılı) </a:t>
            </a:r>
          </a:p>
        </p:txBody>
      </p:sp>
      <p:sp>
        <p:nvSpPr>
          <p:cNvPr id="4" name="3 Slayt Numarası Yer Tutucusu"/>
          <p:cNvSpPr>
            <a:spLocks noGrp="1"/>
          </p:cNvSpPr>
          <p:nvPr>
            <p:ph type="sldNum" sz="quarter" idx="12"/>
          </p:nvPr>
        </p:nvSpPr>
        <p:spPr/>
        <p:txBody>
          <a:bodyPr/>
          <a:lstStyle/>
          <a:p>
            <a:pPr>
              <a:defRPr/>
            </a:pPr>
            <a:fld id="{BFFB02A4-062A-4480-8415-F6D7983366C9}" type="slidenum">
              <a:rPr lang="tr-TR" smtClean="0"/>
              <a:pPr>
                <a:defRPr/>
              </a:pPr>
              <a:t>9</a:t>
            </a:fld>
            <a:endParaRPr lang="tr-TR"/>
          </a:p>
        </p:txBody>
      </p:sp>
    </p:spTree>
  </p:cSld>
  <p:clrMapOvr>
    <a:masterClrMapping/>
  </p:clrMapOvr>
</p:sld>
</file>

<file path=ppt/theme/theme1.xml><?xml version="1.0" encoding="utf-8"?>
<a:theme xmlns:a="http://schemas.openxmlformats.org/drawingml/2006/main" name="Tema1">
  <a:themeElements>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arsayılan Tasarım">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arsayılan Tasarım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arsayılan Tasarım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arsayılan Tasarım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arsayılan Tasarım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arsayılan Tasarım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arsayılan Tasarım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arsayılan Tasarım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arsayılan Tasarım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arsayılan Tasarım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arsayılan Tasarım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arsayılan Tasarım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Tema10">
  <a:themeElements>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arsayılan Tasarım">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arsayılan Tasarım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arsayılan Tasarım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arsayılan Tasarım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arsayılan Tasarım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arsayılan Tasarım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arsayılan Tasarım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arsayılan Tasarım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arsayılan Tasarım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arsayılan Tasarım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arsayılan Tasarım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arsayılan Tasarım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arsayılan Tasarım">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arsayılan Tasarım">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Tema1</Template>
  <TotalTime>2066</TotalTime>
  <Words>2678</Words>
  <Application>Microsoft Office PowerPoint</Application>
  <PresentationFormat>Ekran Gösterisi (4:3)</PresentationFormat>
  <Paragraphs>525</Paragraphs>
  <Slides>51</Slides>
  <Notes>50</Notes>
  <HiddenSlides>0</HiddenSlides>
  <MMClips>0</MMClips>
  <ScaleCrop>false</ScaleCrop>
  <HeadingPairs>
    <vt:vector size="8" baseType="variant">
      <vt:variant>
        <vt:lpstr>Kullanılan Yazı Tipleri</vt:lpstr>
      </vt:variant>
      <vt:variant>
        <vt:i4>8</vt:i4>
      </vt:variant>
      <vt:variant>
        <vt:lpstr>Tema</vt:lpstr>
      </vt:variant>
      <vt:variant>
        <vt:i4>2</vt:i4>
      </vt:variant>
      <vt:variant>
        <vt:lpstr>Katıştırılmış OLE Hizmet Programları</vt:lpstr>
      </vt:variant>
      <vt:variant>
        <vt:i4>4</vt:i4>
      </vt:variant>
      <vt:variant>
        <vt:lpstr>Slayt Başlıkları</vt:lpstr>
      </vt:variant>
      <vt:variant>
        <vt:i4>51</vt:i4>
      </vt:variant>
    </vt:vector>
  </HeadingPairs>
  <TitlesOfParts>
    <vt:vector size="65" baseType="lpstr">
      <vt:lpstr>Arial</vt:lpstr>
      <vt:lpstr>Calibri</vt:lpstr>
      <vt:lpstr>Wingdings</vt:lpstr>
      <vt:lpstr>Times New Roman</vt:lpstr>
      <vt:lpstr>Verdana</vt:lpstr>
      <vt:lpstr>Tahoma</vt:lpstr>
      <vt:lpstr>Monotype Corsiva</vt:lpstr>
      <vt:lpstr>Arial Tur</vt:lpstr>
      <vt:lpstr>Tema1</vt:lpstr>
      <vt:lpstr>1_Tema10</vt:lpstr>
      <vt:lpstr>Microsoft Office Excel 97-2003 Çalışma Sayfası</vt:lpstr>
      <vt:lpstr>Image</vt:lpstr>
      <vt:lpstr>Grafik</vt:lpstr>
      <vt:lpstr>Acrobat Document</vt:lpstr>
      <vt:lpstr>  ÇEVRE MEVZUATI VE SANAYİ</vt:lpstr>
      <vt:lpstr>Çevre Yönetimi Alanında</vt:lpstr>
      <vt:lpstr>Uluslararası Sözleşmeler</vt:lpstr>
      <vt:lpstr>ÇEVRE KANUNU</vt:lpstr>
      <vt:lpstr>ÇEVRE KANUNU</vt:lpstr>
      <vt:lpstr>       ÇEVRE KANUNU</vt:lpstr>
      <vt:lpstr>ÇEVRE KANUNU</vt:lpstr>
      <vt:lpstr>ÇEVRE KANUNU</vt:lpstr>
      <vt:lpstr>Atık Yönetimi</vt:lpstr>
      <vt:lpstr>Atık Yönetimi</vt:lpstr>
      <vt:lpstr>Slayt 11</vt:lpstr>
      <vt:lpstr>Slayt 12</vt:lpstr>
      <vt:lpstr>Madde 11 – İzin Alma, Arıtma ve Bertaraf Etme Yükümlülüğü</vt:lpstr>
      <vt:lpstr>Ambalaj Atıklarında Sorumluluk ve Yükümlülük Paylaşımı</vt:lpstr>
      <vt:lpstr>Ambalaj Atığı Üreticilerinin (Vatandaşlar, satış noktaları vs) Yükümlülükleri</vt:lpstr>
      <vt:lpstr>Slayt 16</vt:lpstr>
      <vt:lpstr>Slayt 17</vt:lpstr>
      <vt:lpstr>5 yılda Bakanlık programına kaydedilen ekonomik işletme sayısı (2005-2009)</vt:lpstr>
      <vt:lpstr>Slayt 19</vt:lpstr>
      <vt:lpstr>Atık üreticisinin yükümlülükleri </vt:lpstr>
      <vt:lpstr>Slayt 21</vt:lpstr>
      <vt:lpstr>Slayt 22</vt:lpstr>
      <vt:lpstr>Slayt 23</vt:lpstr>
      <vt:lpstr>POLİKLORLU BİFENİL VE POLİKLORLU TERFENİLLERİN (PCB/PCT) KONTROLÜ HAKKINDA YÖNETMELİK</vt:lpstr>
      <vt:lpstr>  ATIK YAĞLARIN KONTROLÜ YÖNETMELİĞİ  </vt:lpstr>
      <vt:lpstr>  ATIK YAĞLARIN KONTROLÜ YÖNETMELİĞİ  </vt:lpstr>
      <vt:lpstr>ATIK PİL VE AKÜMÜLATÖRLERLİN KONTROLÜ YÖNETMELİĞİ</vt:lpstr>
      <vt:lpstr>ATIK PİL VE AKÜMÜLATÖRLERLİN KONTROLÜ YÖNETMELİĞİ</vt:lpstr>
      <vt:lpstr>ELEKTRİKLİ ve ELEKTRONİK EŞYALARDA BAZI ZARARLI MADDELERİN KULLANIMININ SINIRLANDIRILMASINA DAİR YÖNETMELİK</vt:lpstr>
      <vt:lpstr>ÖMRÜNÜ TAMAMLAMIŞ ARAÇLARIN KONTROLÜ YÖNETMELİĞİ</vt:lpstr>
      <vt:lpstr>ÖMRÜNÜ TAMAMLAMIŞ ARAÇLARIN KONTROLÜ YÖNETMELİĞİ</vt:lpstr>
      <vt:lpstr>Su ve Toprak Yönetimi</vt:lpstr>
      <vt:lpstr>Su Yönetimi-Havza Çalışmaları</vt:lpstr>
      <vt:lpstr>Slayt 34</vt:lpstr>
      <vt:lpstr>Slayt 35</vt:lpstr>
      <vt:lpstr>Slayt 36</vt:lpstr>
      <vt:lpstr>OSB YÜKÜMLÜLÜKLERİ</vt:lpstr>
      <vt:lpstr>Hava Yönetimi</vt:lpstr>
      <vt:lpstr>Slayt 39</vt:lpstr>
      <vt:lpstr>Slayt 40</vt:lpstr>
      <vt:lpstr>Çevresel Gürültü Eylem Planı</vt:lpstr>
      <vt:lpstr>Ölçüm ve Denetim</vt:lpstr>
      <vt:lpstr>Çevre Denetimleri</vt:lpstr>
      <vt:lpstr>Çevre Görevlisi</vt:lpstr>
      <vt:lpstr>Slayt 45</vt:lpstr>
      <vt:lpstr>Slayt 46</vt:lpstr>
      <vt:lpstr>Kimyasallar Yönetimi</vt:lpstr>
      <vt:lpstr>Kimyasalların Kayıt ve Kontrolü</vt:lpstr>
      <vt:lpstr>Kimyasalların Etiket ve Ambalajları</vt:lpstr>
      <vt:lpstr>Tehlikeli Kimyasalların Yönetimi</vt:lpstr>
      <vt:lpstr>Slayt 51</vt:lpstr>
    </vt:vector>
  </TitlesOfParts>
  <Company>Cevre Orman Bakanlıgı</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rkarakoc</dc:creator>
  <cp:lastModifiedBy>OSBÜK</cp:lastModifiedBy>
  <cp:revision>222</cp:revision>
  <dcterms:created xsi:type="dcterms:W3CDTF">2009-11-14T12:43:04Z</dcterms:created>
  <dcterms:modified xsi:type="dcterms:W3CDTF">2010-02-19T12:08:49Z</dcterms:modified>
</cp:coreProperties>
</file>